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23"/>
  </p:notesMasterIdLst>
  <p:sldIdLst>
    <p:sldId id="260" r:id="rId2"/>
    <p:sldId id="318" r:id="rId3"/>
    <p:sldId id="319" r:id="rId4"/>
    <p:sldId id="323" r:id="rId5"/>
    <p:sldId id="320" r:id="rId6"/>
    <p:sldId id="325" r:id="rId7"/>
    <p:sldId id="322" r:id="rId8"/>
    <p:sldId id="326" r:id="rId9"/>
    <p:sldId id="315" r:id="rId10"/>
    <p:sldId id="316" r:id="rId11"/>
    <p:sldId id="264" r:id="rId12"/>
    <p:sldId id="312" r:id="rId13"/>
    <p:sldId id="310" r:id="rId14"/>
    <p:sldId id="311" r:id="rId15"/>
    <p:sldId id="273" r:id="rId16"/>
    <p:sldId id="284" r:id="rId17"/>
    <p:sldId id="278" r:id="rId18"/>
    <p:sldId id="282" r:id="rId19"/>
    <p:sldId id="258" r:id="rId20"/>
    <p:sldId id="263" r:id="rId21"/>
    <p:sldId id="32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04" initials="3" lastIdx="0" clrIdx="0">
    <p:extLst>
      <p:ext uri="{19B8F6BF-5375-455C-9EA6-DF929625EA0E}">
        <p15:presenceInfo xmlns:p15="http://schemas.microsoft.com/office/powerpoint/2012/main" userId="S-1-5-21-3717779700-3913639218-1866972566-38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659" autoAdjust="0"/>
  </p:normalViewPr>
  <p:slideViewPr>
    <p:cSldViewPr snapToGrid="0">
      <p:cViewPr varScale="1">
        <p:scale>
          <a:sx n="84" d="100"/>
          <a:sy n="84" d="100"/>
        </p:scale>
        <p:origin x="151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0A08F-64B4-480E-BD10-B97154000A28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A8C62-B5F7-4F6C-96CA-53F3483EB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554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Главный врач – это не просто роль или должность, это способность вдохновлять и направлять команду к достижению общих целей.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A8C62-B5F7-4F6C-96CA-53F3483EBC2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169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Лидерство включает в себя множество аспектов.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руководителей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структурных подразделений важно, чтобы главный врач обладал следующими качествами: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управление конфликтами, мотивация команды, стратегическое планирование и умение адаптироваться к изменениям. Лидер должен быть готов к вызовам и уметь находить решения в сложных ситуациях. Это требует не только профессиональных навыков, но и личных качеств, таких как терпение, настойчивость и уверенность в себе.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 должен уметь распределять ресурсы и управлять рисками. Уверенность в своих действиях помогает команде чувствовать себя защищённой и мотивированной. Решительность позволяет быстро реагировать на изменения и адаптироваться к новым условиям. Лидер должен уметь брать на себя ответственность за свои решения и быть готовым к последствиям.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то же время рядовые сотрудники, в задачи которых не входит руководство, основными качествами, которые должны быть присущи главному врачу указывают сочетания различных навыков и качеств, которые помогают создать атмосферу доверия и сотрудничества. Лидерство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них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умение видеть потенциал в каждом члене команды и помогать им раскрывать свои сильные стороны.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Руководитель должен уметь понимать и чувствовать эмоции своих коллег.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Эмпатия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помогает строить доверительные отношения и решать конфликты. Они хотят, чтобы главный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врач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был гибким и адаптировался к различным ситуациям,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понимал потребности и мотивацию членов команды. Лидер должен уметь поддерживать своих коллег в трудные моменты и вдохновлять их на достижение новых высот.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A8C62-B5F7-4F6C-96CA-53F3483EBC2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2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 должен быть честным и открытым со своими коллегами, делиться информацией и быть готовым к обсуждению различных вопросов. Открытость помогает избежать недоразумений и способствует более эффективной работе команды.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Прозрачность в коммуникации включает в себя умение честно делиться информацией о планах и целях команды.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часто сталкиваемся с ситуациями, когда нужно найти компромисс или договориться с другими. Умение вести переговоры помогает решать конфликты и находить взаимовыгодные решения. Это важный навык, который помогает поддерживать гармонию в команде. Лидер должен уметь находить общий язык с различными людьми и быть готовым к компромиссам.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A8C62-B5F7-4F6C-96CA-53F3483EBC2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57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 должен уметь мотивировать команду и признавать её достижения. Это может быть как материальное вознаграждение, так и простое "спасибо" за хорошо выполненную работу. Необходимо поддерживать высокий уровень энтузиазма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вовлечённости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Лидер должен уметь находить индивидуальный подход к каждому члену команды и понимать, что мотивирует их наилучшим образом.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 это в совокупности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способствует укреплению доверия и улучшению взаимоотношений.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A8C62-B5F7-4F6C-96CA-53F3483EBC2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318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Лидерство – это навык, который требует постоянного развития. Это процесс, который требует постоянного внимания и усилий.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 должен быть готов учиться новому, читать книги, посещать тренинги и семинары. Постоянное обучение помогает быть в курсе последних тенденций и улучшать свои навыки. Лидер должен уметь анализировать свои действия и находить пути для улучшения.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 должен быть готов экспериментировать и пробовать новые подходы. Это помогает развивать навыки и улучшать результаты работы команды.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 должен уметь анализировать свои действия и поведение. Рефлексия помогает выявить сильные и слабые стороны, понять, что можно улучшить и как стать более эффективным. Самоанализ – это важный инструмент для личностного роста. Лидер должен уметь задавать себе вопросы и находить ответы на них.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помогает команде расти и развиваться.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A8C62-B5F7-4F6C-96CA-53F3483EBC2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267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310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925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627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5570-ABCA-4EAA-A150-DE9A778788FF}"/>
              </a:ext>
            </a:extLst>
          </p:cNvPr>
          <p:cNvGrpSpPr/>
          <p:nvPr userDrawn="1"/>
        </p:nvGrpSpPr>
        <p:grpSpPr>
          <a:xfrm rot="10800000" flipH="1" flipV="1">
            <a:off x="6286500" y="5899288"/>
            <a:ext cx="5572126" cy="862288"/>
            <a:chOff x="477110" y="4905446"/>
            <a:chExt cx="11078677" cy="171442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A78A61-879F-457D-9A77-D666DFE521FF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36593EB-5869-4A8C-80A1-C05AA0B24BF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3A0A4C-2BF4-47D2-AFFF-A22E96B3C12D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3DAC375-EEBC-4131-8F69-CD653EE61E82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A4658B-18D9-47F9-8999-4B217D15FD5B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59607F-C050-4355-908E-D24DD45D9D08}"/>
              </a:ext>
            </a:extLst>
          </p:cNvPr>
          <p:cNvGrpSpPr/>
          <p:nvPr userDrawn="1"/>
        </p:nvGrpSpPr>
        <p:grpSpPr>
          <a:xfrm rot="10800000" flipV="1">
            <a:off x="347501" y="5899288"/>
            <a:ext cx="5572126" cy="862288"/>
            <a:chOff x="477110" y="4905446"/>
            <a:chExt cx="11078677" cy="17144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A74116-9898-4A6A-84F3-F61BBB7993C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4DC28B-DA5D-40A5-BF5E-A8C07B13D6FD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1A92E0-BAD3-4804-8CFB-2F36973DF453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F7FFD43-6FA1-417C-AF01-3A54B1EB3288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B8CE4-378A-4F7B-8401-E84CD0360554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0760100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38632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703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838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005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251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531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2714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6220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86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CC988-EA22-4506-86FB-4A7C44A5A41C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E029A-FFD2-4948-8A96-A8C07A2A1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60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16" y="949525"/>
            <a:ext cx="7553939" cy="4539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1086" y="5489397"/>
            <a:ext cx="101445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Тугаринова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Анатольевна – главный врач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Тарбагатайская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ЦРБ», главный внештатный специалист педиатр Министерства здравоохранения РБ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398" y="29866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Просыпаясь утром, спроси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себя: «Что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 должен сделать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?» Вечером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прежде чем заснуть: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«Что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 сделал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?»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Пифагор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039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65762" y="190901"/>
            <a:ext cx="3407342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Ставь цели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26" y="2829828"/>
            <a:ext cx="4590431" cy="393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405" y="190901"/>
            <a:ext cx="6151712" cy="280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024" y="3062039"/>
            <a:ext cx="6594475" cy="364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992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79" y="3500389"/>
            <a:ext cx="4627983" cy="3287027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15504" y="152400"/>
            <a:ext cx="5274643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Будь активным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4" y="1472665"/>
            <a:ext cx="3262963" cy="5151121"/>
          </a:xfrm>
          <a:prstGeom prst="rect">
            <a:avLst/>
          </a:prstGeom>
        </p:spPr>
      </p:pic>
      <p:pic>
        <p:nvPicPr>
          <p:cNvPr id="10" name="Picture 2" descr="C:\Users\Пользователь\Desktop\Новая папка (2)\IMG-4d8ccbdf86fcc6051623008089ac3574-V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4451" y="231007"/>
            <a:ext cx="4753111" cy="3115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603" y="1472665"/>
            <a:ext cx="3497337" cy="515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250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20000">
            <a:off x="4471580" y="1588189"/>
            <a:ext cx="4037426" cy="3128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20" t="-3001" r="-7220" b="-3001"/>
          <a:stretch/>
        </p:blipFill>
        <p:spPr>
          <a:xfrm rot="4501485">
            <a:off x="1065895" y="866253"/>
            <a:ext cx="2712195" cy="36634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752" y="140678"/>
            <a:ext cx="3529250" cy="65414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900000">
            <a:off x="1127687" y="3899981"/>
            <a:ext cx="3981365" cy="2485132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15504" y="152400"/>
            <a:ext cx="5274643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Творчество, хобби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409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900000">
            <a:off x="5612121" y="817578"/>
            <a:ext cx="5037666" cy="34672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900000">
            <a:off x="1031201" y="2733767"/>
            <a:ext cx="4590952" cy="3425484"/>
          </a:xfrm>
          <a:prstGeom prst="rect">
            <a:avLst/>
          </a:prstGeom>
        </p:spPr>
      </p:pic>
      <p:pic>
        <p:nvPicPr>
          <p:cNvPr id="19458" name="Picture 2" descr="https://hunter22.ru/upload/000/u1/082/45ca84f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317" y="3812344"/>
            <a:ext cx="2358683" cy="288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avatars.mds.yandex.net/get-pdb/2497183/85e2c2f6-42d0-41d7-b3cd-638704724f8d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486" y="4877702"/>
            <a:ext cx="2896918" cy="198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5504" y="152400"/>
            <a:ext cx="5274643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Будь спортивным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46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689916"/>
              </p:ext>
            </p:extLst>
          </p:nvPr>
        </p:nvGraphicFramePr>
        <p:xfrm>
          <a:off x="336772" y="1879888"/>
          <a:ext cx="3376246" cy="4790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4" name="Acrobat Document" r:id="rId3" imgW="5667198" imgH="8020037" progId="AcroExch.Document.DC">
                  <p:embed/>
                </p:oleObj>
              </mc:Choice>
              <mc:Fallback>
                <p:oleObj name="Acrobat Document" r:id="rId3" imgW="5667198" imgH="802003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6772" y="1879888"/>
                        <a:ext cx="3376246" cy="4790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83" name="Picture 59" descr="https://ptzgovorit.ru/sites/default/files/styles/700x100_proc/public/original_nodes/feature_rainbowvoters_main.jpg?itok=AtPtbEk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582" y="0"/>
            <a:ext cx="3103418" cy="2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" name="Picture 61" descr="http://storage.inovaco.ru/media/project_smi3_831/4d/c2/6d/58/27/fe/i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241" y="267411"/>
            <a:ext cx="3376246" cy="206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" name="Picture 71" descr="https://downloader.disk.yandex.ru/preview/28d500985adc6f4140726730edae92a50877346e26c1fdcac5cbdaa951914577/61e7cfeb/DnyF9bNfoVkUTKHyqkKkvekhuOXLjYzgYoNJweEv7MNJkQCnftNvbNw1cGLEx0ZRF7QYmeyKj0Z2I_Yq-AbDHQ%3D%3D?uid=0&amp;filename=1%20-%200001.tif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878" y="1234010"/>
            <a:ext cx="4312902" cy="6907145"/>
          </a:xfrm>
          <a:prstGeom prst="rect">
            <a:avLst/>
          </a:prstGeom>
          <a:noFill/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5504" y="152400"/>
            <a:ext cx="5274643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Роль в обществе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97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75" b="-1182"/>
          <a:stretch/>
        </p:blipFill>
        <p:spPr>
          <a:xfrm>
            <a:off x="2530378" y="2257047"/>
            <a:ext cx="4922537" cy="44661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1247468"/>
            <a:ext cx="3284804" cy="5475701"/>
          </a:xfrm>
          <a:prstGeom prst="rect">
            <a:avLst/>
          </a:prstGeom>
        </p:spPr>
      </p:pic>
      <p:pic>
        <p:nvPicPr>
          <p:cNvPr id="7" name="Picture 2" descr="https://w7.pngwing.com/pngs/180/590/png-transparent-problem-based-learning-problem-solving-teamwork-school-autism-child-text-friendshi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419" l="0" r="95761">
                        <a14:foregroundMark x1="27717" y1="9764" x2="27717" y2="9764"/>
                        <a14:foregroundMark x1="74674" y1="5499" x2="74674" y2="5499"/>
                        <a14:foregroundMark x1="75000" y1="9764" x2="75000" y2="9764"/>
                        <a14:foregroundMark x1="76087" y1="2020" x2="76087" y2="2020"/>
                        <a14:foregroundMark x1="29674" y1="8530" x2="29674" y2="8530"/>
                        <a14:foregroundMark x1="24130" y1="89675" x2="24130" y2="89675"/>
                        <a14:foregroundMark x1="18587" y1="87991" x2="18587" y2="87991"/>
                        <a14:foregroundMark x1="16413" y1="88777" x2="16413" y2="88777"/>
                        <a14:foregroundMark x1="72717" y1="15264" x2="72717" y2="15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343" y="139141"/>
            <a:ext cx="4114748" cy="267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59363" y="187699"/>
            <a:ext cx="6667125" cy="7948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78345" y="323536"/>
            <a:ext cx="6063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работать в команде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996" y="3052690"/>
            <a:ext cx="4919003" cy="367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243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115504" y="152400"/>
            <a:ext cx="5274643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Много читайте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6630" name="Picture 6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29" y="2550695"/>
            <a:ext cx="5881037" cy="406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180" y="394638"/>
            <a:ext cx="5005136" cy="62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29" y="1193531"/>
            <a:ext cx="4329229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0001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15505" y="152400"/>
            <a:ext cx="5043636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Постоянное развитие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1" y="3022332"/>
            <a:ext cx="5359701" cy="366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1" y="1528190"/>
            <a:ext cx="2568375" cy="137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476" y="4244740"/>
            <a:ext cx="3708532" cy="244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829" y="152400"/>
            <a:ext cx="4442326" cy="121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296" y="1459678"/>
            <a:ext cx="6144711" cy="260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6" name="Picture 14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328" y="1528190"/>
            <a:ext cx="2695075" cy="137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155" y="4244740"/>
            <a:ext cx="2396692" cy="244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6730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07" y="1309036"/>
            <a:ext cx="3807978" cy="5434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47" y="241372"/>
            <a:ext cx="2425567" cy="3833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14" y="241372"/>
            <a:ext cx="2348731" cy="38334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089" y="4227058"/>
            <a:ext cx="3897156" cy="2497015"/>
          </a:xfrm>
          <a:prstGeom prst="rect">
            <a:avLst/>
          </a:prstGeom>
        </p:spPr>
      </p:pic>
      <p:pic>
        <p:nvPicPr>
          <p:cNvPr id="11" name="Picture 2" descr="C:\Users\Пользователь\Desktop\Новая папка\IMG-a45732f9e2714e14a6bf6f65bf97b21a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0612" y="1309036"/>
            <a:ext cx="2730708" cy="2506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15505" y="152400"/>
            <a:ext cx="3407342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Мотивация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879" y="4227058"/>
            <a:ext cx="3773316" cy="251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921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s://yt3.ggpht.com/a/AATXAJxc4Hnzu3jrB7mahuUs3qFqjQ3hlmEqo3vfJcGG9A=s900-c-k-c0xffffffff-no-rj-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1658"/>
            <a:ext cx="6198669" cy="561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808758" y="2909304"/>
            <a:ext cx="5019229" cy="15043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088642" y="3046119"/>
            <a:ext cx="44594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соединения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жизненной энергией</a:t>
            </a:r>
          </a:p>
          <a:p>
            <a:endParaRPr lang="ru-RU" dirty="0"/>
          </a:p>
        </p:txBody>
      </p:sp>
      <p:pic>
        <p:nvPicPr>
          <p:cNvPr id="28678" name="Picture 6" descr="https://avatars.mds.yandex.net/i?id=b6b1116f79b92b39eb61be3d0e32b4a8-5335451-images-thumbs&amp;ref=rim&amp;n=33&amp;w=308&amp;h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870" y="4937761"/>
            <a:ext cx="3694186" cy="176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https://sun9-11.userapi.com/impg/q8QhADcqYd6DJcZPo9jtt92c8NqNVTtX9dMCIg/FMkjuKCdfw8.jpg?size=1280x1258&amp;quality=96&amp;sign=3bad4ca2304fbbc8e6c75ee017c3a1de&amp;c_uniq_tag=449WnD1HK7faHn7sLWsk4Op9344c1v3eZlkp8PM0X4w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590" y="-1"/>
            <a:ext cx="4640410" cy="27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65761" y="190901"/>
            <a:ext cx="5919536" cy="73312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Эмоциональный интеллект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0835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65376" y="2198761"/>
            <a:ext cx="7412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0070C0"/>
                </a:solidFill>
                <a:latin typeface="Arial Narrow" pitchFamily="34" charset="0"/>
              </a:rPr>
              <a:t>Главный</a:t>
            </a:r>
            <a:r>
              <a:rPr lang="ru-RU" sz="6000" dirty="0" smtClean="0">
                <a:latin typeface="Arial Narrow" pitchFamily="34" charset="0"/>
              </a:rPr>
              <a:t> </a:t>
            </a:r>
            <a:r>
              <a:rPr lang="ru-RU" sz="6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врач</a:t>
            </a:r>
            <a:endParaRPr lang="ru-RU" sz="6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73784" y="402230"/>
            <a:ext cx="54230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Специалист по управлению персоналом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667" y="1844818"/>
            <a:ext cx="283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Бухгалтер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 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102" y="3308074"/>
            <a:ext cx="283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Юрист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102" y="499580"/>
            <a:ext cx="283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Медиатор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510" y="4727499"/>
            <a:ext cx="3989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Уполномоченный по качеству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92630" y="5030539"/>
            <a:ext cx="38302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Системный администратор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96798" y="1927970"/>
            <a:ext cx="283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Экономист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54748" y="5278037"/>
            <a:ext cx="283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Аудитор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08415" y="3777669"/>
            <a:ext cx="283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Маркетолог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28332" y="3642158"/>
            <a:ext cx="283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Менеджер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04612" y="499580"/>
            <a:ext cx="2833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Строитель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09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gazeta-n1.ru/upload/iblock/c52/c52cc88c7f39aa26c2e6b42b9e6d626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402" y="1703671"/>
            <a:ext cx="2114058" cy="296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12.userapi.com/impg/c855524/v855524111/20f842/9cNPHKQJYd0.jpg?size=353x466&amp;quality=96&amp;sign=9b0d175b33afe99045ff66d1bca30689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" y="24276"/>
            <a:ext cx="2026188" cy="239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photos.wikimapia.org/p/00/05/42/50/34_f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447" y="2839451"/>
            <a:ext cx="4298993" cy="275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435192" y="249268"/>
            <a:ext cx="5946808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Будь благодарен учителям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1506" name="Picture 2" descr="https://rybcdut.ru/wp-content/uploads/2021/04/nstv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9398"/>
            <a:ext cx="2733575" cy="144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s://st2.depositphotos.com/3643473/9269/i/950/depositphotos_92691432-stock-photo-team-moves-up-on-gree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427" y="0"/>
            <a:ext cx="3511573" cy="231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6920" y="4023360"/>
            <a:ext cx="3118585" cy="264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62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4658" y="626012"/>
            <a:ext cx="2278966" cy="16318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3868616" y="626012"/>
            <a:ext cx="1941341" cy="163888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2817055" y="1076178"/>
            <a:ext cx="858129" cy="731520"/>
          </a:xfrm>
          <a:prstGeom prst="mathEqua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405727" y="49237"/>
            <a:ext cx="2187135" cy="6808763"/>
          </a:xfrm>
          <a:custGeom>
            <a:avLst/>
            <a:gdLst>
              <a:gd name="connsiteX0" fmla="*/ 268124 w 2187135"/>
              <a:gd name="connsiteY0" fmla="*/ 0 h 6808763"/>
              <a:gd name="connsiteX1" fmla="*/ 1674893 w 2187135"/>
              <a:gd name="connsiteY1" fmla="*/ 618978 h 6808763"/>
              <a:gd name="connsiteX2" fmla="*/ 1365404 w 2187135"/>
              <a:gd name="connsiteY2" fmla="*/ 1617784 h 6808763"/>
              <a:gd name="connsiteX3" fmla="*/ 2181330 w 2187135"/>
              <a:gd name="connsiteY3" fmla="*/ 2110154 h 6808763"/>
              <a:gd name="connsiteX4" fmla="*/ 873035 w 2187135"/>
              <a:gd name="connsiteY4" fmla="*/ 3221501 h 6808763"/>
              <a:gd name="connsiteX5" fmla="*/ 1674893 w 2187135"/>
              <a:gd name="connsiteY5" fmla="*/ 3685735 h 6808763"/>
              <a:gd name="connsiteX6" fmla="*/ 479139 w 2187135"/>
              <a:gd name="connsiteY6" fmla="*/ 4712677 h 6808763"/>
              <a:gd name="connsiteX7" fmla="*/ 1984382 w 2187135"/>
              <a:gd name="connsiteY7" fmla="*/ 5641144 h 6808763"/>
              <a:gd name="connsiteX8" fmla="*/ 14906 w 2187135"/>
              <a:gd name="connsiteY8" fmla="*/ 6161649 h 6808763"/>
              <a:gd name="connsiteX9" fmla="*/ 1238795 w 2187135"/>
              <a:gd name="connsiteY9" fmla="*/ 6808763 h 680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7135" h="6808763">
                <a:moveTo>
                  <a:pt x="268124" y="0"/>
                </a:moveTo>
                <a:cubicBezTo>
                  <a:pt x="880068" y="174673"/>
                  <a:pt x="1492013" y="349347"/>
                  <a:pt x="1674893" y="618978"/>
                </a:cubicBezTo>
                <a:cubicBezTo>
                  <a:pt x="1857773" y="888609"/>
                  <a:pt x="1280998" y="1369255"/>
                  <a:pt x="1365404" y="1617784"/>
                </a:cubicBezTo>
                <a:cubicBezTo>
                  <a:pt x="1449810" y="1866313"/>
                  <a:pt x="2263391" y="1842868"/>
                  <a:pt x="2181330" y="2110154"/>
                </a:cubicBezTo>
                <a:cubicBezTo>
                  <a:pt x="2099269" y="2377440"/>
                  <a:pt x="957441" y="2958904"/>
                  <a:pt x="873035" y="3221501"/>
                </a:cubicBezTo>
                <a:cubicBezTo>
                  <a:pt x="788629" y="3484098"/>
                  <a:pt x="1740542" y="3437206"/>
                  <a:pt x="1674893" y="3685735"/>
                </a:cubicBezTo>
                <a:cubicBezTo>
                  <a:pt x="1609244" y="3934264"/>
                  <a:pt x="427558" y="4386776"/>
                  <a:pt x="479139" y="4712677"/>
                </a:cubicBezTo>
                <a:cubicBezTo>
                  <a:pt x="530720" y="5038578"/>
                  <a:pt x="2061754" y="5399649"/>
                  <a:pt x="1984382" y="5641144"/>
                </a:cubicBezTo>
                <a:cubicBezTo>
                  <a:pt x="1907010" y="5882639"/>
                  <a:pt x="139170" y="5967046"/>
                  <a:pt x="14906" y="6161649"/>
                </a:cubicBezTo>
                <a:cubicBezTo>
                  <a:pt x="-109358" y="6356252"/>
                  <a:pt x="564718" y="6582507"/>
                  <a:pt x="1238795" y="680876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40659" y="4006433"/>
            <a:ext cx="2278966" cy="16318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8719625" y="654147"/>
            <a:ext cx="1941341" cy="163888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9017391" y="4431323"/>
            <a:ext cx="731520" cy="68931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2817055" y="2479431"/>
            <a:ext cx="717453" cy="1069144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9049042" y="2658795"/>
            <a:ext cx="717453" cy="1069144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лыбающееся лицо 15"/>
          <p:cNvSpPr/>
          <p:nvPr/>
        </p:nvSpPr>
        <p:spPr>
          <a:xfrm>
            <a:off x="10044334" y="3868615"/>
            <a:ext cx="1899138" cy="1867485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https://flyclipart.com/thumb2/sad-smiley-simple-yellow-icons-png-26185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029" y="3727939"/>
            <a:ext cx="2456180" cy="227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424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17"/>
          <p:cNvGrpSpPr/>
          <p:nvPr/>
        </p:nvGrpSpPr>
        <p:grpSpPr>
          <a:xfrm>
            <a:off x="304757" y="300718"/>
            <a:ext cx="3929492" cy="3266265"/>
            <a:chOff x="436562" y="1206880"/>
            <a:chExt cx="4693920" cy="3696335"/>
          </a:xfrm>
        </p:grpSpPr>
        <p:sp>
          <p:nvSpPr>
            <p:cNvPr id="5" name="object 18"/>
            <p:cNvSpPr/>
            <p:nvPr/>
          </p:nvSpPr>
          <p:spPr>
            <a:xfrm>
              <a:off x="442912" y="2277491"/>
              <a:ext cx="4681220" cy="2619375"/>
            </a:xfrm>
            <a:custGeom>
              <a:avLst/>
              <a:gdLst/>
              <a:ahLst/>
              <a:cxnLst/>
              <a:rect l="l" t="t" r="r" b="b"/>
              <a:pathLst>
                <a:path w="4681220" h="2619375">
                  <a:moveTo>
                    <a:pt x="0" y="244983"/>
                  </a:moveTo>
                  <a:lnTo>
                    <a:pt x="4979" y="195586"/>
                  </a:lnTo>
                  <a:lnTo>
                    <a:pt x="19259" y="149590"/>
                  </a:lnTo>
                  <a:lnTo>
                    <a:pt x="41855" y="107974"/>
                  </a:lnTo>
                  <a:lnTo>
                    <a:pt x="71781" y="71723"/>
                  </a:lnTo>
                  <a:lnTo>
                    <a:pt x="108052" y="41817"/>
                  </a:lnTo>
                  <a:lnTo>
                    <a:pt x="149681" y="19240"/>
                  </a:lnTo>
                  <a:lnTo>
                    <a:pt x="195682" y="4973"/>
                  </a:lnTo>
                  <a:lnTo>
                    <a:pt x="245071" y="0"/>
                  </a:lnTo>
                  <a:lnTo>
                    <a:pt x="4435538" y="0"/>
                  </a:lnTo>
                  <a:lnTo>
                    <a:pt x="4484940" y="4973"/>
                  </a:lnTo>
                  <a:lnTo>
                    <a:pt x="4530951" y="19240"/>
                  </a:lnTo>
                  <a:lnTo>
                    <a:pt x="4572586" y="41817"/>
                  </a:lnTo>
                  <a:lnTo>
                    <a:pt x="4608861" y="71723"/>
                  </a:lnTo>
                  <a:lnTo>
                    <a:pt x="4638790" y="107974"/>
                  </a:lnTo>
                  <a:lnTo>
                    <a:pt x="4661388" y="149590"/>
                  </a:lnTo>
                  <a:lnTo>
                    <a:pt x="4675669" y="195586"/>
                  </a:lnTo>
                  <a:lnTo>
                    <a:pt x="4680648" y="244983"/>
                  </a:lnTo>
                  <a:lnTo>
                    <a:pt x="4680648" y="2374011"/>
                  </a:lnTo>
                  <a:lnTo>
                    <a:pt x="4675669" y="2423370"/>
                  </a:lnTo>
                  <a:lnTo>
                    <a:pt x="4661388" y="2469350"/>
                  </a:lnTo>
                  <a:lnTo>
                    <a:pt x="4638790" y="2510963"/>
                  </a:lnTo>
                  <a:lnTo>
                    <a:pt x="4608861" y="2547223"/>
                  </a:lnTo>
                  <a:lnTo>
                    <a:pt x="4572586" y="2577142"/>
                  </a:lnTo>
                  <a:lnTo>
                    <a:pt x="4530951" y="2599735"/>
                  </a:lnTo>
                  <a:lnTo>
                    <a:pt x="4484940" y="2614014"/>
                  </a:lnTo>
                  <a:lnTo>
                    <a:pt x="4435538" y="2618994"/>
                  </a:lnTo>
                  <a:lnTo>
                    <a:pt x="245071" y="2618994"/>
                  </a:lnTo>
                  <a:lnTo>
                    <a:pt x="195682" y="2614014"/>
                  </a:lnTo>
                  <a:lnTo>
                    <a:pt x="149681" y="2599735"/>
                  </a:lnTo>
                  <a:lnTo>
                    <a:pt x="108052" y="2577142"/>
                  </a:lnTo>
                  <a:lnTo>
                    <a:pt x="71781" y="2547223"/>
                  </a:lnTo>
                  <a:lnTo>
                    <a:pt x="41855" y="2510963"/>
                  </a:lnTo>
                  <a:lnTo>
                    <a:pt x="19259" y="2469350"/>
                  </a:lnTo>
                  <a:lnTo>
                    <a:pt x="4979" y="2423370"/>
                  </a:lnTo>
                  <a:lnTo>
                    <a:pt x="0" y="2374011"/>
                  </a:lnTo>
                  <a:lnTo>
                    <a:pt x="0" y="244983"/>
                  </a:lnTo>
                  <a:close/>
                </a:path>
              </a:pathLst>
            </a:custGeom>
            <a:ln w="12700">
              <a:solidFill>
                <a:srgbClr val="2D668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19"/>
            <p:cNvSpPr/>
            <p:nvPr/>
          </p:nvSpPr>
          <p:spPr>
            <a:xfrm>
              <a:off x="1825752" y="1206880"/>
              <a:ext cx="1915160" cy="1915160"/>
            </a:xfrm>
            <a:custGeom>
              <a:avLst/>
              <a:gdLst/>
              <a:ahLst/>
              <a:cxnLst/>
              <a:rect l="l" t="t" r="r" b="b"/>
              <a:pathLst>
                <a:path w="1915160" h="1915160">
                  <a:moveTo>
                    <a:pt x="957453" y="0"/>
                  </a:moveTo>
                  <a:lnTo>
                    <a:pt x="909662" y="1171"/>
                  </a:lnTo>
                  <a:lnTo>
                    <a:pt x="862479" y="4650"/>
                  </a:lnTo>
                  <a:lnTo>
                    <a:pt x="815958" y="10380"/>
                  </a:lnTo>
                  <a:lnTo>
                    <a:pt x="770153" y="18307"/>
                  </a:lnTo>
                  <a:lnTo>
                    <a:pt x="725120" y="28377"/>
                  </a:lnTo>
                  <a:lnTo>
                    <a:pt x="680912" y="40534"/>
                  </a:lnTo>
                  <a:lnTo>
                    <a:pt x="637586" y="54723"/>
                  </a:lnTo>
                  <a:lnTo>
                    <a:pt x="595196" y="70891"/>
                  </a:lnTo>
                  <a:lnTo>
                    <a:pt x="553797" y="88981"/>
                  </a:lnTo>
                  <a:lnTo>
                    <a:pt x="513443" y="108939"/>
                  </a:lnTo>
                  <a:lnTo>
                    <a:pt x="474189" y="130711"/>
                  </a:lnTo>
                  <a:lnTo>
                    <a:pt x="436091" y="154241"/>
                  </a:lnTo>
                  <a:lnTo>
                    <a:pt x="399203" y="179474"/>
                  </a:lnTo>
                  <a:lnTo>
                    <a:pt x="363580" y="206356"/>
                  </a:lnTo>
                  <a:lnTo>
                    <a:pt x="329276" y="234833"/>
                  </a:lnTo>
                  <a:lnTo>
                    <a:pt x="296347" y="264848"/>
                  </a:lnTo>
                  <a:lnTo>
                    <a:pt x="264848" y="296347"/>
                  </a:lnTo>
                  <a:lnTo>
                    <a:pt x="234833" y="329276"/>
                  </a:lnTo>
                  <a:lnTo>
                    <a:pt x="206356" y="363580"/>
                  </a:lnTo>
                  <a:lnTo>
                    <a:pt x="179474" y="399203"/>
                  </a:lnTo>
                  <a:lnTo>
                    <a:pt x="154241" y="436091"/>
                  </a:lnTo>
                  <a:lnTo>
                    <a:pt x="130711" y="474189"/>
                  </a:lnTo>
                  <a:lnTo>
                    <a:pt x="108939" y="513443"/>
                  </a:lnTo>
                  <a:lnTo>
                    <a:pt x="88981" y="553797"/>
                  </a:lnTo>
                  <a:lnTo>
                    <a:pt x="70891" y="595196"/>
                  </a:lnTo>
                  <a:lnTo>
                    <a:pt x="54723" y="637586"/>
                  </a:lnTo>
                  <a:lnTo>
                    <a:pt x="40534" y="680912"/>
                  </a:lnTo>
                  <a:lnTo>
                    <a:pt x="28377" y="725120"/>
                  </a:lnTo>
                  <a:lnTo>
                    <a:pt x="18307" y="770153"/>
                  </a:lnTo>
                  <a:lnTo>
                    <a:pt x="10380" y="815958"/>
                  </a:lnTo>
                  <a:lnTo>
                    <a:pt x="4650" y="862479"/>
                  </a:lnTo>
                  <a:lnTo>
                    <a:pt x="1171" y="909662"/>
                  </a:lnTo>
                  <a:lnTo>
                    <a:pt x="0" y="957453"/>
                  </a:lnTo>
                  <a:lnTo>
                    <a:pt x="1171" y="1005243"/>
                  </a:lnTo>
                  <a:lnTo>
                    <a:pt x="4650" y="1052427"/>
                  </a:lnTo>
                  <a:lnTo>
                    <a:pt x="10380" y="1098950"/>
                  </a:lnTo>
                  <a:lnTo>
                    <a:pt x="18307" y="1144757"/>
                  </a:lnTo>
                  <a:lnTo>
                    <a:pt x="28377" y="1189793"/>
                  </a:lnTo>
                  <a:lnTo>
                    <a:pt x="40534" y="1234004"/>
                  </a:lnTo>
                  <a:lnTo>
                    <a:pt x="54723" y="1277333"/>
                  </a:lnTo>
                  <a:lnTo>
                    <a:pt x="70891" y="1319728"/>
                  </a:lnTo>
                  <a:lnTo>
                    <a:pt x="88981" y="1361132"/>
                  </a:lnTo>
                  <a:lnTo>
                    <a:pt x="108939" y="1401490"/>
                  </a:lnTo>
                  <a:lnTo>
                    <a:pt x="130711" y="1440749"/>
                  </a:lnTo>
                  <a:lnTo>
                    <a:pt x="154241" y="1478852"/>
                  </a:lnTo>
                  <a:lnTo>
                    <a:pt x="179474" y="1515746"/>
                  </a:lnTo>
                  <a:lnTo>
                    <a:pt x="206356" y="1551374"/>
                  </a:lnTo>
                  <a:lnTo>
                    <a:pt x="234833" y="1585684"/>
                  </a:lnTo>
                  <a:lnTo>
                    <a:pt x="264848" y="1618618"/>
                  </a:lnTo>
                  <a:lnTo>
                    <a:pt x="296347" y="1650124"/>
                  </a:lnTo>
                  <a:lnTo>
                    <a:pt x="329276" y="1680145"/>
                  </a:lnTo>
                  <a:lnTo>
                    <a:pt x="363580" y="1708626"/>
                  </a:lnTo>
                  <a:lnTo>
                    <a:pt x="399203" y="1735514"/>
                  </a:lnTo>
                  <a:lnTo>
                    <a:pt x="436091" y="1760753"/>
                  </a:lnTo>
                  <a:lnTo>
                    <a:pt x="474189" y="1784288"/>
                  </a:lnTo>
                  <a:lnTo>
                    <a:pt x="513443" y="1806065"/>
                  </a:lnTo>
                  <a:lnTo>
                    <a:pt x="553797" y="1826028"/>
                  </a:lnTo>
                  <a:lnTo>
                    <a:pt x="595196" y="1844123"/>
                  </a:lnTo>
                  <a:lnTo>
                    <a:pt x="637586" y="1860294"/>
                  </a:lnTo>
                  <a:lnTo>
                    <a:pt x="680912" y="1874487"/>
                  </a:lnTo>
                  <a:lnTo>
                    <a:pt x="725120" y="1886647"/>
                  </a:lnTo>
                  <a:lnTo>
                    <a:pt x="770153" y="1896720"/>
                  </a:lnTo>
                  <a:lnTo>
                    <a:pt x="815958" y="1904649"/>
                  </a:lnTo>
                  <a:lnTo>
                    <a:pt x="862479" y="1910381"/>
                  </a:lnTo>
                  <a:lnTo>
                    <a:pt x="909662" y="1913861"/>
                  </a:lnTo>
                  <a:lnTo>
                    <a:pt x="957453" y="1915033"/>
                  </a:lnTo>
                  <a:lnTo>
                    <a:pt x="1005243" y="1913861"/>
                  </a:lnTo>
                  <a:lnTo>
                    <a:pt x="1052427" y="1910381"/>
                  </a:lnTo>
                  <a:lnTo>
                    <a:pt x="1098950" y="1904649"/>
                  </a:lnTo>
                  <a:lnTo>
                    <a:pt x="1144757" y="1896720"/>
                  </a:lnTo>
                  <a:lnTo>
                    <a:pt x="1189793" y="1886647"/>
                  </a:lnTo>
                  <a:lnTo>
                    <a:pt x="1234004" y="1874487"/>
                  </a:lnTo>
                  <a:lnTo>
                    <a:pt x="1277333" y="1860294"/>
                  </a:lnTo>
                  <a:lnTo>
                    <a:pt x="1319728" y="1844123"/>
                  </a:lnTo>
                  <a:lnTo>
                    <a:pt x="1361132" y="1826028"/>
                  </a:lnTo>
                  <a:lnTo>
                    <a:pt x="1401490" y="1806065"/>
                  </a:lnTo>
                  <a:lnTo>
                    <a:pt x="1440749" y="1784288"/>
                  </a:lnTo>
                  <a:lnTo>
                    <a:pt x="1478852" y="1760753"/>
                  </a:lnTo>
                  <a:lnTo>
                    <a:pt x="1515746" y="1735514"/>
                  </a:lnTo>
                  <a:lnTo>
                    <a:pt x="1551374" y="1708626"/>
                  </a:lnTo>
                  <a:lnTo>
                    <a:pt x="1585684" y="1680145"/>
                  </a:lnTo>
                  <a:lnTo>
                    <a:pt x="1618618" y="1650124"/>
                  </a:lnTo>
                  <a:lnTo>
                    <a:pt x="1650124" y="1618618"/>
                  </a:lnTo>
                  <a:lnTo>
                    <a:pt x="1680145" y="1585684"/>
                  </a:lnTo>
                  <a:lnTo>
                    <a:pt x="1708626" y="1551374"/>
                  </a:lnTo>
                  <a:lnTo>
                    <a:pt x="1735514" y="1515746"/>
                  </a:lnTo>
                  <a:lnTo>
                    <a:pt x="1760753" y="1478852"/>
                  </a:lnTo>
                  <a:lnTo>
                    <a:pt x="1784288" y="1440749"/>
                  </a:lnTo>
                  <a:lnTo>
                    <a:pt x="1806065" y="1401490"/>
                  </a:lnTo>
                  <a:lnTo>
                    <a:pt x="1826028" y="1361132"/>
                  </a:lnTo>
                  <a:lnTo>
                    <a:pt x="1844123" y="1319728"/>
                  </a:lnTo>
                  <a:lnTo>
                    <a:pt x="1860294" y="1277333"/>
                  </a:lnTo>
                  <a:lnTo>
                    <a:pt x="1874487" y="1234004"/>
                  </a:lnTo>
                  <a:lnTo>
                    <a:pt x="1886647" y="1189793"/>
                  </a:lnTo>
                  <a:lnTo>
                    <a:pt x="1896720" y="1144757"/>
                  </a:lnTo>
                  <a:lnTo>
                    <a:pt x="1904649" y="1098950"/>
                  </a:lnTo>
                  <a:lnTo>
                    <a:pt x="1910381" y="1052427"/>
                  </a:lnTo>
                  <a:lnTo>
                    <a:pt x="1913861" y="1005243"/>
                  </a:lnTo>
                  <a:lnTo>
                    <a:pt x="1915033" y="957453"/>
                  </a:lnTo>
                  <a:lnTo>
                    <a:pt x="1913861" y="909662"/>
                  </a:lnTo>
                  <a:lnTo>
                    <a:pt x="1910381" y="862479"/>
                  </a:lnTo>
                  <a:lnTo>
                    <a:pt x="1904649" y="815958"/>
                  </a:lnTo>
                  <a:lnTo>
                    <a:pt x="1896720" y="770153"/>
                  </a:lnTo>
                  <a:lnTo>
                    <a:pt x="1886647" y="725120"/>
                  </a:lnTo>
                  <a:lnTo>
                    <a:pt x="1874487" y="680912"/>
                  </a:lnTo>
                  <a:lnTo>
                    <a:pt x="1860294" y="637586"/>
                  </a:lnTo>
                  <a:lnTo>
                    <a:pt x="1844123" y="595196"/>
                  </a:lnTo>
                  <a:lnTo>
                    <a:pt x="1826028" y="553797"/>
                  </a:lnTo>
                  <a:lnTo>
                    <a:pt x="1806065" y="513443"/>
                  </a:lnTo>
                  <a:lnTo>
                    <a:pt x="1784288" y="474189"/>
                  </a:lnTo>
                  <a:lnTo>
                    <a:pt x="1760753" y="436091"/>
                  </a:lnTo>
                  <a:lnTo>
                    <a:pt x="1735514" y="399203"/>
                  </a:lnTo>
                  <a:lnTo>
                    <a:pt x="1708626" y="363580"/>
                  </a:lnTo>
                  <a:lnTo>
                    <a:pt x="1680145" y="329276"/>
                  </a:lnTo>
                  <a:lnTo>
                    <a:pt x="1650124" y="296347"/>
                  </a:lnTo>
                  <a:lnTo>
                    <a:pt x="1618618" y="264848"/>
                  </a:lnTo>
                  <a:lnTo>
                    <a:pt x="1585684" y="234833"/>
                  </a:lnTo>
                  <a:lnTo>
                    <a:pt x="1551374" y="206356"/>
                  </a:lnTo>
                  <a:lnTo>
                    <a:pt x="1515746" y="179474"/>
                  </a:lnTo>
                  <a:lnTo>
                    <a:pt x="1478852" y="154241"/>
                  </a:lnTo>
                  <a:lnTo>
                    <a:pt x="1440749" y="130711"/>
                  </a:lnTo>
                  <a:lnTo>
                    <a:pt x="1401490" y="108939"/>
                  </a:lnTo>
                  <a:lnTo>
                    <a:pt x="1361132" y="88981"/>
                  </a:lnTo>
                  <a:lnTo>
                    <a:pt x="1319728" y="70891"/>
                  </a:lnTo>
                  <a:lnTo>
                    <a:pt x="1277333" y="54723"/>
                  </a:lnTo>
                  <a:lnTo>
                    <a:pt x="1234004" y="40534"/>
                  </a:lnTo>
                  <a:lnTo>
                    <a:pt x="1189793" y="28377"/>
                  </a:lnTo>
                  <a:lnTo>
                    <a:pt x="1144757" y="18307"/>
                  </a:lnTo>
                  <a:lnTo>
                    <a:pt x="1098950" y="10380"/>
                  </a:lnTo>
                  <a:lnTo>
                    <a:pt x="1052427" y="4650"/>
                  </a:lnTo>
                  <a:lnTo>
                    <a:pt x="1005243" y="1171"/>
                  </a:lnTo>
                  <a:lnTo>
                    <a:pt x="957453" y="0"/>
                  </a:lnTo>
                  <a:close/>
                </a:path>
              </a:pathLst>
            </a:custGeom>
            <a:solidFill>
              <a:srgbClr val="2D668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0555" y="1281683"/>
              <a:ext cx="1765427" cy="1765427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453081" y="2016508"/>
            <a:ext cx="36809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Неудовлетворенность</a:t>
            </a:r>
            <a:r>
              <a:rPr lang="ru-RU" sz="1400" spc="-2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r>
              <a:rPr lang="ru-RU" sz="1400" spc="-2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доступностью </a:t>
            </a:r>
            <a:r>
              <a:rPr lang="ru-RU" sz="1400" spc="-5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качеством</a:t>
            </a:r>
            <a:r>
              <a:rPr lang="ru-RU" sz="1400" spc="-3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</a:t>
            </a:r>
            <a:r>
              <a:rPr lang="ru-RU" sz="1400" spc="-3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  <a:r>
              <a:rPr lang="ru-RU" sz="1400" spc="-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spc="-3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1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8100" algn="ctr">
              <a:lnSpc>
                <a:spcPct val="100000"/>
              </a:lnSpc>
            </a:pP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spc="-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вызов</a:t>
            </a:r>
            <a:r>
              <a:rPr lang="ru-RU" sz="1400" spc="-1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национальной</a:t>
            </a:r>
            <a:r>
              <a:rPr lang="ru-RU" sz="1400" spc="1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1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0640" algn="ctr">
              <a:lnSpc>
                <a:spcPct val="100000"/>
              </a:lnSpc>
            </a:pP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spc="-5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lang="ru-RU" sz="1400" spc="-2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охраны</a:t>
            </a:r>
            <a:r>
              <a:rPr lang="ru-RU" sz="1400" spc="-2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r>
              <a:rPr lang="ru-RU" sz="1400" spc="-3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-1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4588" y="2988995"/>
            <a:ext cx="37894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</a:t>
            </a:r>
            <a:r>
              <a:rPr lang="ru-RU" sz="1000" spc="-2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</a:t>
            </a:r>
            <a:r>
              <a:rPr lang="ru-RU" sz="1000" spc="-1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ru-RU" sz="10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000" spc="-1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06.06.2019</a:t>
            </a:r>
            <a:r>
              <a:rPr lang="ru-RU" sz="1000" spc="-1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1000" spc="-2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000" spc="-2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254</a:t>
            </a:r>
            <a:r>
              <a:rPr lang="ru-RU" sz="1000" spc="-1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</a:t>
            </a:r>
            <a:r>
              <a:rPr lang="ru-RU" sz="1000" spc="-1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</a:t>
            </a:r>
            <a:r>
              <a:rPr lang="ru-RU" sz="1000" spc="-5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1000" spc="-1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</a:t>
            </a:r>
            <a:r>
              <a:rPr lang="ru-RU" sz="10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5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1000" spc="-2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000" spc="-3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ru-RU" sz="1000" spc="-2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1000" spc="-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sz="1000" spc="-15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spc="-10" dirty="0">
                <a:solidFill>
                  <a:srgbClr val="5858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года»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Минус 10"/>
          <p:cNvSpPr/>
          <p:nvPr/>
        </p:nvSpPr>
        <p:spPr>
          <a:xfrm>
            <a:off x="3997807" y="741153"/>
            <a:ext cx="8858621" cy="20176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0985" y="132420"/>
            <a:ext cx="5782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исходной ситуации</a:t>
            </a:r>
          </a:p>
        </p:txBody>
      </p:sp>
      <p:sp>
        <p:nvSpPr>
          <p:cNvPr id="13" name="object 25"/>
          <p:cNvSpPr txBox="1"/>
          <p:nvPr/>
        </p:nvSpPr>
        <p:spPr>
          <a:xfrm>
            <a:off x="7383987" y="2155778"/>
            <a:ext cx="3489960" cy="2955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69875" algn="ctr">
              <a:lnSpc>
                <a:spcPts val="2160"/>
              </a:lnSpc>
              <a:spcBef>
                <a:spcPts val="105"/>
              </a:spcBef>
            </a:pPr>
            <a:r>
              <a:rPr lang="ru-RU" sz="2000" b="1" spc="-4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хотят видеть пациенты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21"/>
          <p:cNvSpPr txBox="1"/>
          <p:nvPr/>
        </p:nvSpPr>
        <p:spPr>
          <a:xfrm>
            <a:off x="6730189" y="1183528"/>
            <a:ext cx="3235325" cy="60642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981200" marR="5080" indent="-358140">
              <a:lnSpc>
                <a:spcPct val="70000"/>
              </a:lnSpc>
              <a:spcBef>
                <a:spcPts val="670"/>
              </a:spcBef>
            </a:pP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комфортная</a:t>
            </a:r>
            <a:r>
              <a:rPr sz="1600" i="1" spc="-3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i="1" spc="-2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</a:t>
            </a: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1315"/>
              </a:lnSpc>
            </a:pP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</a:t>
            </a:r>
            <a:r>
              <a:rPr sz="1600" i="1" spc="-4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9"/>
          <p:cNvSpPr txBox="1"/>
          <p:nvPr/>
        </p:nvSpPr>
        <p:spPr>
          <a:xfrm>
            <a:off x="10844901" y="2392390"/>
            <a:ext cx="829944" cy="43942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marR="5080" indent="220979">
              <a:lnSpc>
                <a:spcPct val="70000"/>
              </a:lnSpc>
              <a:spcBef>
                <a:spcPts val="670"/>
              </a:spcBef>
            </a:pPr>
            <a:r>
              <a:rPr sz="1600" i="1" spc="-25" dirty="0">
                <a:solidFill>
                  <a:srgbClr val="5382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sz="1600" i="1" spc="-10" dirty="0">
                <a:solidFill>
                  <a:srgbClr val="5382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очередей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20"/>
          <p:cNvSpPr txBox="1"/>
          <p:nvPr/>
        </p:nvSpPr>
        <p:spPr>
          <a:xfrm>
            <a:off x="10334605" y="1265200"/>
            <a:ext cx="1438910" cy="76136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82550" marR="702945" indent="-70485">
              <a:lnSpc>
                <a:spcPct val="70000"/>
              </a:lnSpc>
              <a:spcBef>
                <a:spcPts val="670"/>
              </a:spcBef>
            </a:pP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удобная запись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9290">
              <a:lnSpc>
                <a:spcPts val="900"/>
              </a:lnSpc>
            </a:pPr>
            <a:r>
              <a:rPr sz="1600" i="1" spc="-10" dirty="0">
                <a:solidFill>
                  <a:srgbClr val="A9D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решили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>
              <a:lnSpc>
                <a:spcPts val="1630"/>
              </a:lnSpc>
            </a:pPr>
            <a:r>
              <a:rPr sz="1600" i="1" spc="-10" dirty="0">
                <a:solidFill>
                  <a:srgbClr val="A9D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5"/>
          <p:cNvSpPr txBox="1"/>
          <p:nvPr/>
        </p:nvSpPr>
        <p:spPr>
          <a:xfrm>
            <a:off x="6230444" y="2296343"/>
            <a:ext cx="999490" cy="43942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marR="5080" indent="57785">
              <a:lnSpc>
                <a:spcPct val="70000"/>
              </a:lnSpc>
              <a:spcBef>
                <a:spcPts val="670"/>
              </a:spcBef>
            </a:pP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вежливая медсестра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24"/>
          <p:cNvSpPr txBox="1"/>
          <p:nvPr/>
        </p:nvSpPr>
        <p:spPr>
          <a:xfrm>
            <a:off x="8605473" y="2578731"/>
            <a:ext cx="13887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5382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приятный</a:t>
            </a:r>
            <a:r>
              <a:rPr sz="1600" i="1" spc="-80" dirty="0">
                <a:solidFill>
                  <a:srgbClr val="5382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i="1" spc="-20" dirty="0">
                <a:solidFill>
                  <a:srgbClr val="5382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6"/>
          <p:cNvSpPr txBox="1"/>
          <p:nvPr/>
        </p:nvSpPr>
        <p:spPr>
          <a:xfrm>
            <a:off x="9034172" y="2970615"/>
            <a:ext cx="1670685" cy="43942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7625" marR="5080" indent="-35560">
              <a:lnSpc>
                <a:spcPct val="70000"/>
              </a:lnSpc>
              <a:spcBef>
                <a:spcPts val="670"/>
              </a:spcBef>
            </a:pP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</a:t>
            </a:r>
            <a:r>
              <a:rPr sz="1600" i="1" spc="-3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 </a:t>
            </a:r>
            <a:r>
              <a:rPr sz="1600" i="1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i="1" spc="-35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i="1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  <a:r>
              <a:rPr sz="1600" i="1" spc="-2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23"/>
          <p:cNvSpPr txBox="1"/>
          <p:nvPr/>
        </p:nvSpPr>
        <p:spPr>
          <a:xfrm>
            <a:off x="6899545" y="2934752"/>
            <a:ext cx="19970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solidFill>
                  <a:srgbClr val="A9D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отзывчивый персонал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25"/>
          <p:cNvSpPr txBox="1"/>
          <p:nvPr/>
        </p:nvSpPr>
        <p:spPr>
          <a:xfrm>
            <a:off x="1530332" y="4712847"/>
            <a:ext cx="3489960" cy="2955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69875" algn="ctr">
              <a:lnSpc>
                <a:spcPts val="2160"/>
              </a:lnSpc>
              <a:spcBef>
                <a:spcPts val="105"/>
              </a:spcBef>
            </a:pPr>
            <a:r>
              <a:rPr lang="ru-RU" sz="2000" b="1" spc="-4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хотят видеть сотрудники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object 8"/>
          <p:cNvGrpSpPr/>
          <p:nvPr/>
        </p:nvGrpSpPr>
        <p:grpSpPr>
          <a:xfrm>
            <a:off x="5773499" y="3596898"/>
            <a:ext cx="6515430" cy="1929764"/>
            <a:chOff x="219456" y="2625851"/>
            <a:chExt cx="9928860" cy="1929764"/>
          </a:xfrm>
        </p:grpSpPr>
        <p:pic>
          <p:nvPicPr>
            <p:cNvPr id="23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" y="2625851"/>
              <a:ext cx="9928860" cy="1929384"/>
            </a:xfrm>
            <a:prstGeom prst="rect">
              <a:avLst/>
            </a:prstGeom>
          </p:spPr>
        </p:pic>
        <p:pic>
          <p:nvPicPr>
            <p:cNvPr id="24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000" y="2695955"/>
              <a:ext cx="9607296" cy="1687068"/>
            </a:xfrm>
            <a:prstGeom prst="rect">
              <a:avLst/>
            </a:prstGeom>
          </p:spPr>
        </p:pic>
        <p:sp>
          <p:nvSpPr>
            <p:cNvPr id="25" name="object 11"/>
            <p:cNvSpPr/>
            <p:nvPr/>
          </p:nvSpPr>
          <p:spPr>
            <a:xfrm>
              <a:off x="561975" y="2876930"/>
              <a:ext cx="9244330" cy="1325245"/>
            </a:xfrm>
            <a:custGeom>
              <a:avLst/>
              <a:gdLst/>
              <a:ahLst/>
              <a:cxnLst/>
              <a:rect l="l" t="t" r="r" b="b"/>
              <a:pathLst>
                <a:path w="9244330" h="1325245">
                  <a:moveTo>
                    <a:pt x="8867394" y="0"/>
                  </a:moveTo>
                  <a:lnTo>
                    <a:pt x="376859" y="0"/>
                  </a:lnTo>
                  <a:lnTo>
                    <a:pt x="329586" y="2937"/>
                  </a:lnTo>
                  <a:lnTo>
                    <a:pt x="284064" y="11513"/>
                  </a:lnTo>
                  <a:lnTo>
                    <a:pt x="240649" y="25374"/>
                  </a:lnTo>
                  <a:lnTo>
                    <a:pt x="199693" y="44168"/>
                  </a:lnTo>
                  <a:lnTo>
                    <a:pt x="161548" y="67540"/>
                  </a:lnTo>
                  <a:lnTo>
                    <a:pt x="126569" y="95137"/>
                  </a:lnTo>
                  <a:lnTo>
                    <a:pt x="95108" y="126607"/>
                  </a:lnTo>
                  <a:lnTo>
                    <a:pt x="67518" y="161594"/>
                  </a:lnTo>
                  <a:lnTo>
                    <a:pt x="44153" y="199746"/>
                  </a:lnTo>
                  <a:lnTo>
                    <a:pt x="25366" y="240710"/>
                  </a:lnTo>
                  <a:lnTo>
                    <a:pt x="11509" y="284132"/>
                  </a:lnTo>
                  <a:lnTo>
                    <a:pt x="2936" y="329658"/>
                  </a:lnTo>
                  <a:lnTo>
                    <a:pt x="0" y="376936"/>
                  </a:lnTo>
                  <a:lnTo>
                    <a:pt x="0" y="948436"/>
                  </a:lnTo>
                  <a:lnTo>
                    <a:pt x="2936" y="995711"/>
                  </a:lnTo>
                  <a:lnTo>
                    <a:pt x="11509" y="1041231"/>
                  </a:lnTo>
                  <a:lnTo>
                    <a:pt x="25366" y="1084644"/>
                  </a:lnTo>
                  <a:lnTo>
                    <a:pt x="44153" y="1125596"/>
                  </a:lnTo>
                  <a:lnTo>
                    <a:pt x="67518" y="1163735"/>
                  </a:lnTo>
                  <a:lnTo>
                    <a:pt x="95108" y="1198708"/>
                  </a:lnTo>
                  <a:lnTo>
                    <a:pt x="126569" y="1230163"/>
                  </a:lnTo>
                  <a:lnTo>
                    <a:pt x="161548" y="1257746"/>
                  </a:lnTo>
                  <a:lnTo>
                    <a:pt x="199693" y="1281105"/>
                  </a:lnTo>
                  <a:lnTo>
                    <a:pt x="240649" y="1299887"/>
                  </a:lnTo>
                  <a:lnTo>
                    <a:pt x="284064" y="1313739"/>
                  </a:lnTo>
                  <a:lnTo>
                    <a:pt x="329586" y="1322309"/>
                  </a:lnTo>
                  <a:lnTo>
                    <a:pt x="376859" y="1325245"/>
                  </a:lnTo>
                  <a:lnTo>
                    <a:pt x="8867394" y="1325245"/>
                  </a:lnTo>
                  <a:lnTo>
                    <a:pt x="8914669" y="1322309"/>
                  </a:lnTo>
                  <a:lnTo>
                    <a:pt x="8960189" y="1313739"/>
                  </a:lnTo>
                  <a:lnTo>
                    <a:pt x="9003602" y="1299887"/>
                  </a:lnTo>
                  <a:lnTo>
                    <a:pt x="9044554" y="1281105"/>
                  </a:lnTo>
                  <a:lnTo>
                    <a:pt x="9082693" y="1257746"/>
                  </a:lnTo>
                  <a:lnTo>
                    <a:pt x="9117666" y="1230163"/>
                  </a:lnTo>
                  <a:lnTo>
                    <a:pt x="9149121" y="1198708"/>
                  </a:lnTo>
                  <a:lnTo>
                    <a:pt x="9176704" y="1163735"/>
                  </a:lnTo>
                  <a:lnTo>
                    <a:pt x="9200063" y="1125596"/>
                  </a:lnTo>
                  <a:lnTo>
                    <a:pt x="9218845" y="1084644"/>
                  </a:lnTo>
                  <a:lnTo>
                    <a:pt x="9232697" y="1041231"/>
                  </a:lnTo>
                  <a:lnTo>
                    <a:pt x="9241267" y="995711"/>
                  </a:lnTo>
                  <a:lnTo>
                    <a:pt x="9244203" y="948436"/>
                  </a:lnTo>
                  <a:lnTo>
                    <a:pt x="9244203" y="376936"/>
                  </a:lnTo>
                  <a:lnTo>
                    <a:pt x="9241267" y="329658"/>
                  </a:lnTo>
                  <a:lnTo>
                    <a:pt x="9232697" y="284132"/>
                  </a:lnTo>
                  <a:lnTo>
                    <a:pt x="9218845" y="240710"/>
                  </a:lnTo>
                  <a:lnTo>
                    <a:pt x="9200063" y="199746"/>
                  </a:lnTo>
                  <a:lnTo>
                    <a:pt x="9176704" y="161594"/>
                  </a:lnTo>
                  <a:lnTo>
                    <a:pt x="9149121" y="126607"/>
                  </a:lnTo>
                  <a:lnTo>
                    <a:pt x="9117666" y="95137"/>
                  </a:lnTo>
                  <a:lnTo>
                    <a:pt x="9082693" y="67540"/>
                  </a:lnTo>
                  <a:lnTo>
                    <a:pt x="9044554" y="44168"/>
                  </a:lnTo>
                  <a:lnTo>
                    <a:pt x="9003602" y="25374"/>
                  </a:lnTo>
                  <a:lnTo>
                    <a:pt x="8960189" y="11513"/>
                  </a:lnTo>
                  <a:lnTo>
                    <a:pt x="8914669" y="2937"/>
                  </a:lnTo>
                  <a:lnTo>
                    <a:pt x="88673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object 13"/>
          <p:cNvSpPr txBox="1"/>
          <p:nvPr/>
        </p:nvSpPr>
        <p:spPr>
          <a:xfrm>
            <a:off x="6283171" y="3977135"/>
            <a:ext cx="5632224" cy="94128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algn="ctr"/>
            <a:r>
              <a:rPr sz="1200" b="1" kern="100" spc="-2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Удовлетворенность </a:t>
            </a:r>
            <a:r>
              <a:rPr sz="1200" b="1" kern="100" spc="-1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пациентов</a:t>
            </a:r>
            <a:r>
              <a:rPr sz="1200" b="1" kern="100" spc="-3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b="1" kern="100" spc="-1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sz="1200" b="1" kern="1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</a:t>
            </a:r>
            <a:r>
              <a:rPr sz="1200" b="1" kern="100" spc="1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1200" kern="1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</a:t>
            </a:r>
            <a:r>
              <a:rPr sz="1200" kern="1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показатель,</a:t>
            </a:r>
            <a:r>
              <a:rPr sz="1200" kern="1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sz="1200" kern="1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</a:t>
            </a:r>
            <a:r>
              <a:rPr sz="1200" kern="1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</a:t>
            </a:r>
            <a:r>
              <a:rPr sz="1200" kern="1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помощи,</a:t>
            </a:r>
            <a:r>
              <a:rPr sz="1200" kern="1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sz="1200" kern="1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kern="1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сроков</a:t>
            </a:r>
            <a:r>
              <a:rPr sz="1200" kern="1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sz="1200" kern="1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</a:t>
            </a:r>
            <a:r>
              <a:rPr sz="1200" kern="1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ожиданиям</a:t>
            </a:r>
            <a:r>
              <a:rPr sz="1200" kern="1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пациента,</a:t>
            </a:r>
            <a:r>
              <a:rPr sz="1200" kern="1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2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представлениям</a:t>
            </a:r>
            <a:r>
              <a:rPr sz="1200" kern="1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kern="1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должной</a:t>
            </a:r>
            <a:r>
              <a:rPr sz="1200" kern="1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доступности</a:t>
            </a:r>
            <a:r>
              <a:rPr sz="1200" kern="1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медицинской</a:t>
            </a:r>
            <a:r>
              <a:rPr sz="1200" kern="1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помощи,</a:t>
            </a:r>
            <a:r>
              <a:rPr sz="1200" kern="1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kern="1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sz="1200" kern="1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kern="1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том,</a:t>
            </a:r>
            <a:r>
              <a:rPr sz="1200" kern="1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sz="1200" kern="1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должна </a:t>
            </a:r>
            <a:r>
              <a:rPr sz="1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функционировать</a:t>
            </a:r>
            <a:r>
              <a:rPr sz="1200" kern="1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</a:t>
            </a:r>
            <a:r>
              <a:rPr sz="1200" kern="1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kern="1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endParaRPr sz="1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bject 16"/>
          <p:cNvSpPr txBox="1"/>
          <p:nvPr/>
        </p:nvSpPr>
        <p:spPr>
          <a:xfrm>
            <a:off x="622859" y="5751139"/>
            <a:ext cx="1670685" cy="430631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7625" marR="5080" indent="-35560" algn="ctr">
              <a:lnSpc>
                <a:spcPct val="70000"/>
              </a:lnSpc>
              <a:spcBef>
                <a:spcPts val="670"/>
              </a:spcBef>
            </a:pPr>
            <a:r>
              <a:rPr lang="ru-RU"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Комфортные условия работы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bject 16"/>
          <p:cNvSpPr txBox="1"/>
          <p:nvPr/>
        </p:nvSpPr>
        <p:spPr>
          <a:xfrm>
            <a:off x="76168" y="5212276"/>
            <a:ext cx="2263268" cy="258276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7625" marR="5080" indent="-35560" algn="ctr">
              <a:lnSpc>
                <a:spcPct val="70000"/>
              </a:lnSpc>
              <a:spcBef>
                <a:spcPts val="670"/>
              </a:spcBef>
            </a:pPr>
            <a:r>
              <a:rPr lang="ru-RU"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для отдыха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bject 16"/>
          <p:cNvSpPr txBox="1"/>
          <p:nvPr/>
        </p:nvSpPr>
        <p:spPr>
          <a:xfrm>
            <a:off x="201334" y="4318756"/>
            <a:ext cx="1670685" cy="258276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7625" marR="5080" indent="-35560" algn="ctr">
              <a:lnSpc>
                <a:spcPct val="70000"/>
              </a:lnSpc>
              <a:spcBef>
                <a:spcPts val="670"/>
              </a:spcBef>
            </a:pPr>
            <a:r>
              <a:rPr lang="ru-RU"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bject 16"/>
          <p:cNvSpPr txBox="1"/>
          <p:nvPr/>
        </p:nvSpPr>
        <p:spPr>
          <a:xfrm>
            <a:off x="1990777" y="4223516"/>
            <a:ext cx="1934004" cy="258276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7625" marR="5080" indent="-35560">
              <a:lnSpc>
                <a:spcPct val="70000"/>
              </a:lnSpc>
              <a:spcBef>
                <a:spcPts val="670"/>
              </a:spcBef>
            </a:pPr>
            <a:r>
              <a:rPr lang="ru-RU"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Достойная зарплата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16"/>
          <p:cNvSpPr txBox="1"/>
          <p:nvPr/>
        </p:nvSpPr>
        <p:spPr>
          <a:xfrm>
            <a:off x="3997807" y="3993112"/>
            <a:ext cx="1670685" cy="614014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7625" marR="5080" indent="-35560" algn="ctr">
              <a:lnSpc>
                <a:spcPct val="70000"/>
              </a:lnSpc>
              <a:spcBef>
                <a:spcPts val="670"/>
              </a:spcBef>
            </a:pPr>
            <a:r>
              <a:rPr lang="ru-RU"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оценка руководителя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bject 16"/>
          <p:cNvSpPr txBox="1"/>
          <p:nvPr/>
        </p:nvSpPr>
        <p:spPr>
          <a:xfrm>
            <a:off x="503708" y="3674517"/>
            <a:ext cx="1908985" cy="430631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7625" marR="5080" indent="-35560" algn="ctr">
              <a:lnSpc>
                <a:spcPct val="70000"/>
              </a:lnSpc>
              <a:spcBef>
                <a:spcPts val="670"/>
              </a:spcBef>
            </a:pPr>
            <a:r>
              <a:rPr lang="ru-RU"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со стороны пациентов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bject 16"/>
          <p:cNvSpPr txBox="1"/>
          <p:nvPr/>
        </p:nvSpPr>
        <p:spPr>
          <a:xfrm>
            <a:off x="2130179" y="5241639"/>
            <a:ext cx="1670685" cy="258276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7625" marR="5080" indent="-35560" algn="ctr">
              <a:lnSpc>
                <a:spcPct val="70000"/>
              </a:lnSpc>
              <a:spcBef>
                <a:spcPts val="670"/>
              </a:spcBef>
            </a:pPr>
            <a:r>
              <a:rPr lang="ru-RU" sz="1600" i="1" spc="-10" dirty="0">
                <a:solidFill>
                  <a:srgbClr val="6CA9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коллег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object 8"/>
          <p:cNvGrpSpPr/>
          <p:nvPr/>
        </p:nvGrpSpPr>
        <p:grpSpPr>
          <a:xfrm>
            <a:off x="5773499" y="5107744"/>
            <a:ext cx="6515430" cy="1902455"/>
            <a:chOff x="219456" y="2625851"/>
            <a:chExt cx="9928860" cy="1929764"/>
          </a:xfrm>
        </p:grpSpPr>
        <p:pic>
          <p:nvPicPr>
            <p:cNvPr id="36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" y="2625851"/>
              <a:ext cx="9928860" cy="1929384"/>
            </a:xfrm>
            <a:prstGeom prst="rect">
              <a:avLst/>
            </a:prstGeom>
          </p:spPr>
        </p:pic>
        <p:pic>
          <p:nvPicPr>
            <p:cNvPr id="37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000" y="2695955"/>
              <a:ext cx="9607296" cy="1687068"/>
            </a:xfrm>
            <a:prstGeom prst="rect">
              <a:avLst/>
            </a:prstGeom>
          </p:spPr>
        </p:pic>
        <p:sp>
          <p:nvSpPr>
            <p:cNvPr id="38" name="object 11"/>
            <p:cNvSpPr/>
            <p:nvPr/>
          </p:nvSpPr>
          <p:spPr>
            <a:xfrm>
              <a:off x="561975" y="2876930"/>
              <a:ext cx="9244330" cy="1325245"/>
            </a:xfrm>
            <a:custGeom>
              <a:avLst/>
              <a:gdLst/>
              <a:ahLst/>
              <a:cxnLst/>
              <a:rect l="l" t="t" r="r" b="b"/>
              <a:pathLst>
                <a:path w="9244330" h="1325245">
                  <a:moveTo>
                    <a:pt x="8867394" y="0"/>
                  </a:moveTo>
                  <a:lnTo>
                    <a:pt x="376859" y="0"/>
                  </a:lnTo>
                  <a:lnTo>
                    <a:pt x="329586" y="2937"/>
                  </a:lnTo>
                  <a:lnTo>
                    <a:pt x="284064" y="11513"/>
                  </a:lnTo>
                  <a:lnTo>
                    <a:pt x="240649" y="25374"/>
                  </a:lnTo>
                  <a:lnTo>
                    <a:pt x="199693" y="44168"/>
                  </a:lnTo>
                  <a:lnTo>
                    <a:pt x="161548" y="67540"/>
                  </a:lnTo>
                  <a:lnTo>
                    <a:pt x="126569" y="95137"/>
                  </a:lnTo>
                  <a:lnTo>
                    <a:pt x="95108" y="126607"/>
                  </a:lnTo>
                  <a:lnTo>
                    <a:pt x="67518" y="161594"/>
                  </a:lnTo>
                  <a:lnTo>
                    <a:pt x="44153" y="199746"/>
                  </a:lnTo>
                  <a:lnTo>
                    <a:pt x="25366" y="240710"/>
                  </a:lnTo>
                  <a:lnTo>
                    <a:pt x="11509" y="284132"/>
                  </a:lnTo>
                  <a:lnTo>
                    <a:pt x="2936" y="329658"/>
                  </a:lnTo>
                  <a:lnTo>
                    <a:pt x="0" y="376936"/>
                  </a:lnTo>
                  <a:lnTo>
                    <a:pt x="0" y="948436"/>
                  </a:lnTo>
                  <a:lnTo>
                    <a:pt x="2936" y="995711"/>
                  </a:lnTo>
                  <a:lnTo>
                    <a:pt x="11509" y="1041231"/>
                  </a:lnTo>
                  <a:lnTo>
                    <a:pt x="25366" y="1084644"/>
                  </a:lnTo>
                  <a:lnTo>
                    <a:pt x="44153" y="1125596"/>
                  </a:lnTo>
                  <a:lnTo>
                    <a:pt x="67518" y="1163735"/>
                  </a:lnTo>
                  <a:lnTo>
                    <a:pt x="95108" y="1198708"/>
                  </a:lnTo>
                  <a:lnTo>
                    <a:pt x="126569" y="1230163"/>
                  </a:lnTo>
                  <a:lnTo>
                    <a:pt x="161548" y="1257746"/>
                  </a:lnTo>
                  <a:lnTo>
                    <a:pt x="199693" y="1281105"/>
                  </a:lnTo>
                  <a:lnTo>
                    <a:pt x="240649" y="1299887"/>
                  </a:lnTo>
                  <a:lnTo>
                    <a:pt x="284064" y="1313739"/>
                  </a:lnTo>
                  <a:lnTo>
                    <a:pt x="329586" y="1322309"/>
                  </a:lnTo>
                  <a:lnTo>
                    <a:pt x="376859" y="1325245"/>
                  </a:lnTo>
                  <a:lnTo>
                    <a:pt x="8867394" y="1325245"/>
                  </a:lnTo>
                  <a:lnTo>
                    <a:pt x="8914669" y="1322309"/>
                  </a:lnTo>
                  <a:lnTo>
                    <a:pt x="8960189" y="1313739"/>
                  </a:lnTo>
                  <a:lnTo>
                    <a:pt x="9003602" y="1299887"/>
                  </a:lnTo>
                  <a:lnTo>
                    <a:pt x="9044554" y="1281105"/>
                  </a:lnTo>
                  <a:lnTo>
                    <a:pt x="9082693" y="1257746"/>
                  </a:lnTo>
                  <a:lnTo>
                    <a:pt x="9117666" y="1230163"/>
                  </a:lnTo>
                  <a:lnTo>
                    <a:pt x="9149121" y="1198708"/>
                  </a:lnTo>
                  <a:lnTo>
                    <a:pt x="9176704" y="1163735"/>
                  </a:lnTo>
                  <a:lnTo>
                    <a:pt x="9200063" y="1125596"/>
                  </a:lnTo>
                  <a:lnTo>
                    <a:pt x="9218845" y="1084644"/>
                  </a:lnTo>
                  <a:lnTo>
                    <a:pt x="9232697" y="1041231"/>
                  </a:lnTo>
                  <a:lnTo>
                    <a:pt x="9241267" y="995711"/>
                  </a:lnTo>
                  <a:lnTo>
                    <a:pt x="9244203" y="948436"/>
                  </a:lnTo>
                  <a:lnTo>
                    <a:pt x="9244203" y="376936"/>
                  </a:lnTo>
                  <a:lnTo>
                    <a:pt x="9241267" y="329658"/>
                  </a:lnTo>
                  <a:lnTo>
                    <a:pt x="9232697" y="284132"/>
                  </a:lnTo>
                  <a:lnTo>
                    <a:pt x="9218845" y="240710"/>
                  </a:lnTo>
                  <a:lnTo>
                    <a:pt x="9200063" y="199746"/>
                  </a:lnTo>
                  <a:lnTo>
                    <a:pt x="9176704" y="161594"/>
                  </a:lnTo>
                  <a:lnTo>
                    <a:pt x="9149121" y="126607"/>
                  </a:lnTo>
                  <a:lnTo>
                    <a:pt x="9117666" y="95137"/>
                  </a:lnTo>
                  <a:lnTo>
                    <a:pt x="9082693" y="67540"/>
                  </a:lnTo>
                  <a:lnTo>
                    <a:pt x="9044554" y="44168"/>
                  </a:lnTo>
                  <a:lnTo>
                    <a:pt x="9003602" y="25374"/>
                  </a:lnTo>
                  <a:lnTo>
                    <a:pt x="8960189" y="11513"/>
                  </a:lnTo>
                  <a:lnTo>
                    <a:pt x="8914669" y="2937"/>
                  </a:lnTo>
                  <a:lnTo>
                    <a:pt x="88673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object 13"/>
          <p:cNvSpPr txBox="1"/>
          <p:nvPr/>
        </p:nvSpPr>
        <p:spPr>
          <a:xfrm>
            <a:off x="6283171" y="5564863"/>
            <a:ext cx="5632224" cy="75661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algn="ctr"/>
            <a:r>
              <a:rPr lang="ru-RU" sz="1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Человекоцентричный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стратегия, целью которой является улучшить качество, лояльность пациентов и вовлеченность персонала с помощью формирования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личностноориентированной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культуры организации с постоянным обучением, стимулируемой мнениями пациентов</a:t>
            </a:r>
          </a:p>
        </p:txBody>
      </p:sp>
      <p:sp>
        <p:nvSpPr>
          <p:cNvPr id="2" name="Пятно 2 1"/>
          <p:cNvSpPr/>
          <p:nvPr/>
        </p:nvSpPr>
        <p:spPr>
          <a:xfrm>
            <a:off x="4297725" y="835563"/>
            <a:ext cx="2432464" cy="1805467"/>
          </a:xfrm>
          <a:prstGeom prst="irregularSeal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довольны полностью</a:t>
            </a:r>
          </a:p>
        </p:txBody>
      </p:sp>
      <p:sp>
        <p:nvSpPr>
          <p:cNvPr id="40" name="Пятно 2 39"/>
          <p:cNvSpPr/>
          <p:nvPr/>
        </p:nvSpPr>
        <p:spPr>
          <a:xfrm>
            <a:off x="3388093" y="4932631"/>
            <a:ext cx="2643027" cy="1805467"/>
          </a:xfrm>
          <a:prstGeom prst="irregularSeal2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90 % эмоционально «выгорели»</a:t>
            </a:r>
          </a:p>
        </p:txBody>
      </p:sp>
    </p:spTree>
    <p:extLst>
      <p:ext uri="{BB962C8B-B14F-4D97-AF65-F5344CB8AC3E}">
        <p14:creationId xmlns:p14="http://schemas.microsoft.com/office/powerpoint/2010/main" val="343345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 flipH="1">
            <a:off x="6336064" y="1403715"/>
            <a:ext cx="1990642" cy="1683358"/>
          </a:xfrm>
          <a:prstGeom prst="straightConnector1">
            <a:avLst/>
          </a:prstGeom>
          <a:ln w="25400">
            <a:solidFill>
              <a:srgbClr val="92D050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307498" y="1019154"/>
            <a:ext cx="3661030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Ответственность</a:t>
            </a:r>
            <a:endParaRPr lang="ko-KR" altLang="en-US" sz="28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8427117" y="1119557"/>
            <a:ext cx="3514599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rgbClr val="92D050"/>
                </a:solidFill>
                <a:latin typeface="Arial Narrow" pitchFamily="34" charset="0"/>
              </a:rPr>
              <a:t>Доверие</a:t>
            </a:r>
            <a:endParaRPr lang="ko-KR" altLang="en-US" sz="28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D10A1538-AA12-473D-BE8A-E040E52CBB46}"/>
              </a:ext>
            </a:extLst>
          </p:cNvPr>
          <p:cNvSpPr>
            <a:spLocks/>
          </p:cNvSpPr>
          <p:nvPr/>
        </p:nvSpPr>
        <p:spPr bwMode="auto">
          <a:xfrm>
            <a:off x="5371855" y="935659"/>
            <a:ext cx="777766" cy="5538210"/>
          </a:xfrm>
          <a:custGeom>
            <a:avLst/>
            <a:gdLst/>
            <a:ahLst/>
            <a:cxnLst/>
            <a:rect l="l" t="t" r="r" b="b"/>
            <a:pathLst>
              <a:path w="777766" h="5538209">
                <a:moveTo>
                  <a:pt x="686205" y="0"/>
                </a:moveTo>
                <a:lnTo>
                  <a:pt x="759076" y="6073"/>
                </a:lnTo>
                <a:lnTo>
                  <a:pt x="777766" y="11499"/>
                </a:lnTo>
                <a:lnTo>
                  <a:pt x="777766" y="2896629"/>
                </a:lnTo>
                <a:lnTo>
                  <a:pt x="773245" y="2896629"/>
                </a:lnTo>
                <a:lnTo>
                  <a:pt x="773245" y="2906750"/>
                </a:lnTo>
                <a:lnTo>
                  <a:pt x="710495" y="3400655"/>
                </a:lnTo>
                <a:lnTo>
                  <a:pt x="645721" y="3657728"/>
                </a:lnTo>
                <a:lnTo>
                  <a:pt x="633575" y="3767035"/>
                </a:lnTo>
                <a:lnTo>
                  <a:pt x="641672" y="3874317"/>
                </a:lnTo>
                <a:lnTo>
                  <a:pt x="651793" y="3977552"/>
                </a:lnTo>
                <a:lnTo>
                  <a:pt x="667987" y="4084834"/>
                </a:lnTo>
                <a:lnTo>
                  <a:pt x="670011" y="4194141"/>
                </a:lnTo>
                <a:lnTo>
                  <a:pt x="663938" y="4305472"/>
                </a:lnTo>
                <a:lnTo>
                  <a:pt x="651793" y="4356077"/>
                </a:lnTo>
                <a:lnTo>
                  <a:pt x="641672" y="4422876"/>
                </a:lnTo>
                <a:lnTo>
                  <a:pt x="627503" y="4499795"/>
                </a:lnTo>
                <a:lnTo>
                  <a:pt x="615358" y="4580763"/>
                </a:lnTo>
                <a:lnTo>
                  <a:pt x="607261" y="4661731"/>
                </a:lnTo>
                <a:lnTo>
                  <a:pt x="605237" y="4742699"/>
                </a:lnTo>
                <a:lnTo>
                  <a:pt x="607261" y="4817594"/>
                </a:lnTo>
                <a:lnTo>
                  <a:pt x="623454" y="4880345"/>
                </a:lnTo>
                <a:lnTo>
                  <a:pt x="686205" y="5007869"/>
                </a:lnTo>
                <a:lnTo>
                  <a:pt x="663938" y="5082764"/>
                </a:lnTo>
                <a:lnTo>
                  <a:pt x="647745" y="5173853"/>
                </a:lnTo>
                <a:lnTo>
                  <a:pt x="647745" y="5268991"/>
                </a:lnTo>
                <a:lnTo>
                  <a:pt x="655842" y="5358056"/>
                </a:lnTo>
                <a:lnTo>
                  <a:pt x="655842" y="5443072"/>
                </a:lnTo>
                <a:lnTo>
                  <a:pt x="645721" y="5519992"/>
                </a:lnTo>
                <a:lnTo>
                  <a:pt x="605237" y="5534161"/>
                </a:lnTo>
                <a:lnTo>
                  <a:pt x="556656" y="5538209"/>
                </a:lnTo>
                <a:lnTo>
                  <a:pt x="512123" y="5524040"/>
                </a:lnTo>
                <a:lnTo>
                  <a:pt x="467591" y="5501774"/>
                </a:lnTo>
                <a:lnTo>
                  <a:pt x="431155" y="5465338"/>
                </a:lnTo>
                <a:lnTo>
                  <a:pt x="408889" y="5420806"/>
                </a:lnTo>
                <a:lnTo>
                  <a:pt x="402816" y="5366152"/>
                </a:lnTo>
                <a:lnTo>
                  <a:pt x="439252" y="5295305"/>
                </a:lnTo>
                <a:lnTo>
                  <a:pt x="465567" y="5210289"/>
                </a:lnTo>
                <a:lnTo>
                  <a:pt x="475688" y="5119200"/>
                </a:lnTo>
                <a:lnTo>
                  <a:pt x="483784" y="5020014"/>
                </a:lnTo>
                <a:lnTo>
                  <a:pt x="479736" y="4916780"/>
                </a:lnTo>
                <a:lnTo>
                  <a:pt x="467591" y="4809498"/>
                </a:lnTo>
                <a:lnTo>
                  <a:pt x="449373" y="4698167"/>
                </a:lnTo>
                <a:lnTo>
                  <a:pt x="431155" y="4588860"/>
                </a:lnTo>
                <a:lnTo>
                  <a:pt x="408889" y="4485626"/>
                </a:lnTo>
                <a:lnTo>
                  <a:pt x="386623" y="4382392"/>
                </a:lnTo>
                <a:lnTo>
                  <a:pt x="364356" y="4287254"/>
                </a:lnTo>
                <a:lnTo>
                  <a:pt x="346139" y="4198189"/>
                </a:lnTo>
                <a:lnTo>
                  <a:pt x="327921" y="4117221"/>
                </a:lnTo>
                <a:lnTo>
                  <a:pt x="317800" y="4007915"/>
                </a:lnTo>
                <a:lnTo>
                  <a:pt x="323872" y="3892535"/>
                </a:lnTo>
                <a:lnTo>
                  <a:pt x="340066" y="3779180"/>
                </a:lnTo>
                <a:lnTo>
                  <a:pt x="362332" y="3667849"/>
                </a:lnTo>
                <a:lnTo>
                  <a:pt x="376502" y="3554494"/>
                </a:lnTo>
                <a:lnTo>
                  <a:pt x="384598" y="3441139"/>
                </a:lnTo>
                <a:lnTo>
                  <a:pt x="368405" y="3325759"/>
                </a:lnTo>
                <a:lnTo>
                  <a:pt x="354235" y="3252888"/>
                </a:lnTo>
                <a:lnTo>
                  <a:pt x="336018" y="3167872"/>
                </a:lnTo>
                <a:lnTo>
                  <a:pt x="313751" y="3072735"/>
                </a:lnTo>
                <a:lnTo>
                  <a:pt x="291485" y="2969500"/>
                </a:lnTo>
                <a:lnTo>
                  <a:pt x="269219" y="2862218"/>
                </a:lnTo>
                <a:lnTo>
                  <a:pt x="255050" y="2758984"/>
                </a:lnTo>
                <a:lnTo>
                  <a:pt x="246953" y="2655750"/>
                </a:lnTo>
                <a:lnTo>
                  <a:pt x="246953" y="2560612"/>
                </a:lnTo>
                <a:lnTo>
                  <a:pt x="259098" y="2475596"/>
                </a:lnTo>
                <a:lnTo>
                  <a:pt x="291485" y="2354144"/>
                </a:lnTo>
                <a:lnTo>
                  <a:pt x="336018" y="2240789"/>
                </a:lnTo>
                <a:lnTo>
                  <a:pt x="384598" y="2127434"/>
                </a:lnTo>
                <a:lnTo>
                  <a:pt x="431155" y="2020151"/>
                </a:lnTo>
                <a:lnTo>
                  <a:pt x="467591" y="1908820"/>
                </a:lnTo>
                <a:lnTo>
                  <a:pt x="479736" y="1831900"/>
                </a:lnTo>
                <a:lnTo>
                  <a:pt x="475688" y="1759029"/>
                </a:lnTo>
                <a:lnTo>
                  <a:pt x="461518" y="1684134"/>
                </a:lnTo>
                <a:lnTo>
                  <a:pt x="435204" y="1619360"/>
                </a:lnTo>
                <a:lnTo>
                  <a:pt x="408889" y="1556609"/>
                </a:lnTo>
                <a:lnTo>
                  <a:pt x="386623" y="1497908"/>
                </a:lnTo>
                <a:lnTo>
                  <a:pt x="368405" y="1439206"/>
                </a:lnTo>
                <a:lnTo>
                  <a:pt x="362332" y="1439206"/>
                </a:lnTo>
                <a:lnTo>
                  <a:pt x="344114" y="1556609"/>
                </a:lnTo>
                <a:lnTo>
                  <a:pt x="317800" y="1669965"/>
                </a:lnTo>
                <a:lnTo>
                  <a:pt x="283388" y="1777247"/>
                </a:lnTo>
                <a:lnTo>
                  <a:pt x="259098" y="1884530"/>
                </a:lnTo>
                <a:lnTo>
                  <a:pt x="246953" y="1961449"/>
                </a:lnTo>
                <a:lnTo>
                  <a:pt x="246953" y="2034320"/>
                </a:lnTo>
                <a:lnTo>
                  <a:pt x="251001" y="2107192"/>
                </a:lnTo>
                <a:lnTo>
                  <a:pt x="251001" y="2182087"/>
                </a:lnTo>
                <a:lnTo>
                  <a:pt x="240880" y="2248885"/>
                </a:lnTo>
                <a:lnTo>
                  <a:pt x="222662" y="2317708"/>
                </a:lnTo>
                <a:lnTo>
                  <a:pt x="192299" y="2390579"/>
                </a:lnTo>
                <a:lnTo>
                  <a:pt x="165985" y="2475596"/>
                </a:lnTo>
                <a:lnTo>
                  <a:pt x="143718" y="2564661"/>
                </a:lnTo>
                <a:lnTo>
                  <a:pt x="129549" y="2653725"/>
                </a:lnTo>
                <a:lnTo>
                  <a:pt x="125501" y="2748863"/>
                </a:lnTo>
                <a:lnTo>
                  <a:pt x="143718" y="2839952"/>
                </a:lnTo>
                <a:lnTo>
                  <a:pt x="218614" y="2937113"/>
                </a:lnTo>
                <a:lnTo>
                  <a:pt x="210517" y="2947234"/>
                </a:lnTo>
                <a:lnTo>
                  <a:pt x="202420" y="2955331"/>
                </a:lnTo>
                <a:lnTo>
                  <a:pt x="202420" y="2961404"/>
                </a:lnTo>
                <a:lnTo>
                  <a:pt x="202420" y="2973549"/>
                </a:lnTo>
                <a:lnTo>
                  <a:pt x="200396" y="2979621"/>
                </a:lnTo>
                <a:lnTo>
                  <a:pt x="200396" y="2995815"/>
                </a:lnTo>
                <a:lnTo>
                  <a:pt x="159912" y="2997839"/>
                </a:lnTo>
                <a:lnTo>
                  <a:pt x="125501" y="2997839"/>
                </a:lnTo>
                <a:lnTo>
                  <a:pt x="97162" y="2997839"/>
                </a:lnTo>
                <a:lnTo>
                  <a:pt x="62750" y="3001888"/>
                </a:lnTo>
                <a:lnTo>
                  <a:pt x="26315" y="2939137"/>
                </a:lnTo>
                <a:lnTo>
                  <a:pt x="8097" y="2880436"/>
                </a:lnTo>
                <a:lnTo>
                  <a:pt x="0" y="2817685"/>
                </a:lnTo>
                <a:lnTo>
                  <a:pt x="4049" y="2754935"/>
                </a:lnTo>
                <a:lnTo>
                  <a:pt x="16194" y="2686112"/>
                </a:lnTo>
                <a:lnTo>
                  <a:pt x="30363" y="2613241"/>
                </a:lnTo>
                <a:lnTo>
                  <a:pt x="44533" y="2532273"/>
                </a:lnTo>
                <a:lnTo>
                  <a:pt x="44533" y="2097071"/>
                </a:lnTo>
                <a:lnTo>
                  <a:pt x="125501" y="1520174"/>
                </a:lnTo>
                <a:lnTo>
                  <a:pt x="137646" y="1435157"/>
                </a:lnTo>
                <a:lnTo>
                  <a:pt x="141694" y="1346093"/>
                </a:lnTo>
                <a:lnTo>
                  <a:pt x="141694" y="1261076"/>
                </a:lnTo>
                <a:lnTo>
                  <a:pt x="143718" y="1176060"/>
                </a:lnTo>
                <a:lnTo>
                  <a:pt x="151815" y="1095092"/>
                </a:lnTo>
                <a:lnTo>
                  <a:pt x="170033" y="1026269"/>
                </a:lnTo>
                <a:lnTo>
                  <a:pt x="200396" y="963519"/>
                </a:lnTo>
                <a:lnTo>
                  <a:pt x="236832" y="927083"/>
                </a:lnTo>
                <a:lnTo>
                  <a:pt x="281364" y="900769"/>
                </a:lnTo>
                <a:lnTo>
                  <a:pt x="331969" y="882551"/>
                </a:lnTo>
                <a:lnTo>
                  <a:pt x="390671" y="868382"/>
                </a:lnTo>
                <a:lnTo>
                  <a:pt x="449373" y="852188"/>
                </a:lnTo>
                <a:lnTo>
                  <a:pt x="508075" y="833970"/>
                </a:lnTo>
                <a:lnTo>
                  <a:pt x="556656" y="815752"/>
                </a:lnTo>
                <a:lnTo>
                  <a:pt x="601188" y="787414"/>
                </a:lnTo>
                <a:lnTo>
                  <a:pt x="629527" y="750978"/>
                </a:lnTo>
                <a:lnTo>
                  <a:pt x="651793" y="702397"/>
                </a:lnTo>
                <a:lnTo>
                  <a:pt x="647745" y="657865"/>
                </a:lnTo>
                <a:lnTo>
                  <a:pt x="633575" y="613332"/>
                </a:lnTo>
                <a:lnTo>
                  <a:pt x="605237" y="568800"/>
                </a:lnTo>
                <a:lnTo>
                  <a:pt x="570825" y="528316"/>
                </a:lnTo>
                <a:lnTo>
                  <a:pt x="538438" y="487832"/>
                </a:lnTo>
                <a:lnTo>
                  <a:pt x="512123" y="447348"/>
                </a:lnTo>
                <a:lnTo>
                  <a:pt x="502002" y="410913"/>
                </a:lnTo>
                <a:lnTo>
                  <a:pt x="512123" y="386622"/>
                </a:lnTo>
                <a:lnTo>
                  <a:pt x="512123" y="352211"/>
                </a:lnTo>
                <a:lnTo>
                  <a:pt x="506051" y="311727"/>
                </a:lnTo>
                <a:lnTo>
                  <a:pt x="506051" y="275291"/>
                </a:lnTo>
                <a:lnTo>
                  <a:pt x="508075" y="234807"/>
                </a:lnTo>
                <a:lnTo>
                  <a:pt x="530341" y="168009"/>
                </a:lnTo>
                <a:lnTo>
                  <a:pt x="566777" y="109307"/>
                </a:lnTo>
                <a:lnTo>
                  <a:pt x="611309" y="54653"/>
                </a:lnTo>
                <a:lnTo>
                  <a:pt x="651793" y="60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1322430E-8906-4BC7-BBAF-5065F0974541}"/>
              </a:ext>
            </a:extLst>
          </p:cNvPr>
          <p:cNvSpPr>
            <a:spLocks/>
          </p:cNvSpPr>
          <p:nvPr/>
        </p:nvSpPr>
        <p:spPr bwMode="auto">
          <a:xfrm>
            <a:off x="6095998" y="939062"/>
            <a:ext cx="776821" cy="5534807"/>
          </a:xfrm>
          <a:custGeom>
            <a:avLst/>
            <a:gdLst/>
            <a:ahLst/>
            <a:cxnLst/>
            <a:rect l="l" t="t" r="r" b="b"/>
            <a:pathLst>
              <a:path w="776821" h="5534807">
                <a:moveTo>
                  <a:pt x="0" y="0"/>
                </a:moveTo>
                <a:lnTo>
                  <a:pt x="44060" y="12791"/>
                </a:lnTo>
                <a:lnTo>
                  <a:pt x="94665" y="43154"/>
                </a:lnTo>
                <a:lnTo>
                  <a:pt x="139197" y="79590"/>
                </a:lnTo>
                <a:lnTo>
                  <a:pt x="175633" y="128171"/>
                </a:lnTo>
                <a:lnTo>
                  <a:pt x="205996" y="178776"/>
                </a:lnTo>
                <a:lnTo>
                  <a:pt x="224214" y="237478"/>
                </a:lnTo>
                <a:lnTo>
                  <a:pt x="224214" y="358930"/>
                </a:lnTo>
                <a:lnTo>
                  <a:pt x="250528" y="393341"/>
                </a:lnTo>
                <a:lnTo>
                  <a:pt x="238383" y="435849"/>
                </a:lnTo>
                <a:lnTo>
                  <a:pt x="224214" y="474309"/>
                </a:lnTo>
                <a:lnTo>
                  <a:pt x="201948" y="506696"/>
                </a:lnTo>
                <a:lnTo>
                  <a:pt x="183730" y="537059"/>
                </a:lnTo>
                <a:lnTo>
                  <a:pt x="161464" y="569446"/>
                </a:lnTo>
                <a:lnTo>
                  <a:pt x="143246" y="601833"/>
                </a:lnTo>
                <a:lnTo>
                  <a:pt x="135149" y="642317"/>
                </a:lnTo>
                <a:lnTo>
                  <a:pt x="133125" y="694947"/>
                </a:lnTo>
                <a:lnTo>
                  <a:pt x="143246" y="757697"/>
                </a:lnTo>
                <a:lnTo>
                  <a:pt x="191827" y="775915"/>
                </a:lnTo>
                <a:lnTo>
                  <a:pt x="250528" y="798181"/>
                </a:lnTo>
                <a:lnTo>
                  <a:pt x="313279" y="816399"/>
                </a:lnTo>
                <a:lnTo>
                  <a:pt x="376029" y="838665"/>
                </a:lnTo>
                <a:lnTo>
                  <a:pt x="436755" y="860931"/>
                </a:lnTo>
                <a:lnTo>
                  <a:pt x="493433" y="889270"/>
                </a:lnTo>
                <a:lnTo>
                  <a:pt x="537965" y="919633"/>
                </a:lnTo>
                <a:lnTo>
                  <a:pt x="574401" y="960117"/>
                </a:lnTo>
                <a:lnTo>
                  <a:pt x="602740" y="1022867"/>
                </a:lnTo>
                <a:lnTo>
                  <a:pt x="618933" y="1091690"/>
                </a:lnTo>
                <a:lnTo>
                  <a:pt x="620957" y="1168609"/>
                </a:lnTo>
                <a:lnTo>
                  <a:pt x="625006" y="1249577"/>
                </a:lnTo>
                <a:lnTo>
                  <a:pt x="625006" y="1334594"/>
                </a:lnTo>
                <a:lnTo>
                  <a:pt x="637151" y="1419610"/>
                </a:lnTo>
                <a:lnTo>
                  <a:pt x="659417" y="1569401"/>
                </a:lnTo>
                <a:lnTo>
                  <a:pt x="677635" y="1725264"/>
                </a:lnTo>
                <a:lnTo>
                  <a:pt x="695853" y="1873031"/>
                </a:lnTo>
                <a:lnTo>
                  <a:pt x="718119" y="2012700"/>
                </a:lnTo>
                <a:lnTo>
                  <a:pt x="724192" y="2383129"/>
                </a:lnTo>
                <a:lnTo>
                  <a:pt x="724192" y="2553162"/>
                </a:lnTo>
                <a:lnTo>
                  <a:pt x="736337" y="2593646"/>
                </a:lnTo>
                <a:lnTo>
                  <a:pt x="746458" y="2642226"/>
                </a:lnTo>
                <a:lnTo>
                  <a:pt x="758603" y="2692831"/>
                </a:lnTo>
                <a:lnTo>
                  <a:pt x="764676" y="2747485"/>
                </a:lnTo>
                <a:lnTo>
                  <a:pt x="772773" y="2804162"/>
                </a:lnTo>
                <a:lnTo>
                  <a:pt x="776821" y="2854767"/>
                </a:lnTo>
                <a:lnTo>
                  <a:pt x="768724" y="2903348"/>
                </a:lnTo>
                <a:lnTo>
                  <a:pt x="754555" y="2939784"/>
                </a:lnTo>
                <a:lnTo>
                  <a:pt x="724192" y="2972171"/>
                </a:lnTo>
                <a:lnTo>
                  <a:pt x="683708" y="2990389"/>
                </a:lnTo>
                <a:lnTo>
                  <a:pt x="665490" y="2980268"/>
                </a:lnTo>
                <a:lnTo>
                  <a:pt x="637151" y="2980268"/>
                </a:lnTo>
                <a:lnTo>
                  <a:pt x="602740" y="2984316"/>
                </a:lnTo>
                <a:lnTo>
                  <a:pt x="574401" y="2984316"/>
                </a:lnTo>
                <a:lnTo>
                  <a:pt x="556183" y="2909421"/>
                </a:lnTo>
                <a:lnTo>
                  <a:pt x="592619" y="2877033"/>
                </a:lnTo>
                <a:lnTo>
                  <a:pt x="610836" y="2844646"/>
                </a:lnTo>
                <a:lnTo>
                  <a:pt x="614885" y="2810235"/>
                </a:lnTo>
                <a:lnTo>
                  <a:pt x="614885" y="2765702"/>
                </a:lnTo>
                <a:lnTo>
                  <a:pt x="614885" y="2719146"/>
                </a:lnTo>
                <a:lnTo>
                  <a:pt x="620957" y="2660444"/>
                </a:lnTo>
                <a:lnTo>
                  <a:pt x="629054" y="2630081"/>
                </a:lnTo>
                <a:lnTo>
                  <a:pt x="639175" y="2593646"/>
                </a:lnTo>
                <a:lnTo>
                  <a:pt x="637151" y="2553162"/>
                </a:lnTo>
                <a:lnTo>
                  <a:pt x="521772" y="2207023"/>
                </a:lnTo>
                <a:lnTo>
                  <a:pt x="515699" y="1879103"/>
                </a:lnTo>
                <a:lnTo>
                  <a:pt x="452949" y="1662514"/>
                </a:lnTo>
                <a:lnTo>
                  <a:pt x="444852" y="1626078"/>
                </a:lnTo>
                <a:lnTo>
                  <a:pt x="436755" y="1585594"/>
                </a:lnTo>
                <a:lnTo>
                  <a:pt x="434731" y="1541062"/>
                </a:lnTo>
                <a:lnTo>
                  <a:pt x="426634" y="1496529"/>
                </a:lnTo>
                <a:lnTo>
                  <a:pt x="412465" y="1460094"/>
                </a:lnTo>
                <a:lnTo>
                  <a:pt x="394247" y="1433779"/>
                </a:lnTo>
                <a:lnTo>
                  <a:pt x="382102" y="1488433"/>
                </a:lnTo>
                <a:lnTo>
                  <a:pt x="367932" y="1541062"/>
                </a:lnTo>
                <a:lnTo>
                  <a:pt x="345666" y="1591667"/>
                </a:lnTo>
                <a:lnTo>
                  <a:pt x="323400" y="1648344"/>
                </a:lnTo>
                <a:lnTo>
                  <a:pt x="305182" y="1707046"/>
                </a:lnTo>
                <a:lnTo>
                  <a:pt x="295061" y="1769796"/>
                </a:lnTo>
                <a:lnTo>
                  <a:pt x="295061" y="1834571"/>
                </a:lnTo>
                <a:lnTo>
                  <a:pt x="305182" y="1905418"/>
                </a:lnTo>
                <a:lnTo>
                  <a:pt x="327448" y="1978289"/>
                </a:lnTo>
                <a:lnTo>
                  <a:pt x="355787" y="2049136"/>
                </a:lnTo>
                <a:lnTo>
                  <a:pt x="390198" y="2117959"/>
                </a:lnTo>
                <a:lnTo>
                  <a:pt x="426634" y="2192854"/>
                </a:lnTo>
                <a:lnTo>
                  <a:pt x="459021" y="2265725"/>
                </a:lnTo>
                <a:lnTo>
                  <a:pt x="489384" y="2346693"/>
                </a:lnTo>
                <a:lnTo>
                  <a:pt x="511650" y="2431710"/>
                </a:lnTo>
                <a:lnTo>
                  <a:pt x="525820" y="2520774"/>
                </a:lnTo>
                <a:lnTo>
                  <a:pt x="529868" y="2619960"/>
                </a:lnTo>
                <a:lnTo>
                  <a:pt x="515699" y="2723194"/>
                </a:lnTo>
                <a:lnTo>
                  <a:pt x="400319" y="3389156"/>
                </a:lnTo>
                <a:lnTo>
                  <a:pt x="416513" y="3498463"/>
                </a:lnTo>
                <a:lnTo>
                  <a:pt x="434731" y="3615866"/>
                </a:lnTo>
                <a:lnTo>
                  <a:pt x="452949" y="3735294"/>
                </a:lnTo>
                <a:lnTo>
                  <a:pt x="471166" y="3858770"/>
                </a:lnTo>
                <a:lnTo>
                  <a:pt x="471166" y="3980222"/>
                </a:lnTo>
                <a:lnTo>
                  <a:pt x="459021" y="4105722"/>
                </a:lnTo>
                <a:lnTo>
                  <a:pt x="353763" y="4684643"/>
                </a:lnTo>
                <a:lnTo>
                  <a:pt x="337569" y="4747394"/>
                </a:lnTo>
                <a:lnTo>
                  <a:pt x="323400" y="4820265"/>
                </a:lnTo>
                <a:lnTo>
                  <a:pt x="309230" y="4897184"/>
                </a:lnTo>
                <a:lnTo>
                  <a:pt x="305182" y="4974104"/>
                </a:lnTo>
                <a:lnTo>
                  <a:pt x="313279" y="5055072"/>
                </a:lnTo>
                <a:lnTo>
                  <a:pt x="400319" y="5445742"/>
                </a:lnTo>
                <a:lnTo>
                  <a:pt x="353763" y="5476105"/>
                </a:lnTo>
                <a:lnTo>
                  <a:pt x="301134" y="5500396"/>
                </a:lnTo>
                <a:lnTo>
                  <a:pt x="242432" y="5522662"/>
                </a:lnTo>
                <a:lnTo>
                  <a:pt x="175633" y="5534807"/>
                </a:lnTo>
                <a:lnTo>
                  <a:pt x="153367" y="5482178"/>
                </a:lnTo>
                <a:lnTo>
                  <a:pt x="143246" y="5427525"/>
                </a:lnTo>
                <a:lnTo>
                  <a:pt x="139197" y="5364774"/>
                </a:lnTo>
                <a:lnTo>
                  <a:pt x="143246" y="5302024"/>
                </a:lnTo>
                <a:lnTo>
                  <a:pt x="147294" y="5233201"/>
                </a:lnTo>
                <a:lnTo>
                  <a:pt x="143246" y="5162354"/>
                </a:lnTo>
                <a:lnTo>
                  <a:pt x="135149" y="5095556"/>
                </a:lnTo>
                <a:lnTo>
                  <a:pt x="129076" y="5032806"/>
                </a:lnTo>
                <a:lnTo>
                  <a:pt x="133125" y="4970056"/>
                </a:lnTo>
                <a:lnTo>
                  <a:pt x="143246" y="4909330"/>
                </a:lnTo>
                <a:lnTo>
                  <a:pt x="153367" y="4842531"/>
                </a:lnTo>
                <a:lnTo>
                  <a:pt x="169560" y="4771684"/>
                </a:lnTo>
                <a:lnTo>
                  <a:pt x="175633" y="4698813"/>
                </a:lnTo>
                <a:lnTo>
                  <a:pt x="175633" y="4617845"/>
                </a:lnTo>
                <a:lnTo>
                  <a:pt x="169560" y="4528780"/>
                </a:lnTo>
                <a:lnTo>
                  <a:pt x="147294" y="4425546"/>
                </a:lnTo>
                <a:lnTo>
                  <a:pt x="129076" y="4312191"/>
                </a:lnTo>
                <a:lnTo>
                  <a:pt x="110859" y="4186690"/>
                </a:lnTo>
                <a:lnTo>
                  <a:pt x="106810" y="4061190"/>
                </a:lnTo>
                <a:lnTo>
                  <a:pt x="116931" y="3937714"/>
                </a:lnTo>
                <a:lnTo>
                  <a:pt x="129076" y="3885085"/>
                </a:lnTo>
                <a:lnTo>
                  <a:pt x="143246" y="3822334"/>
                </a:lnTo>
                <a:lnTo>
                  <a:pt x="147294" y="3759584"/>
                </a:lnTo>
                <a:lnTo>
                  <a:pt x="143246" y="3694810"/>
                </a:lnTo>
                <a:lnTo>
                  <a:pt x="110859" y="3538947"/>
                </a:lnTo>
                <a:lnTo>
                  <a:pt x="76447" y="3385107"/>
                </a:lnTo>
                <a:lnTo>
                  <a:pt x="44060" y="3223171"/>
                </a:lnTo>
                <a:lnTo>
                  <a:pt x="21794" y="3057187"/>
                </a:lnTo>
                <a:lnTo>
                  <a:pt x="7624" y="2885130"/>
                </a:lnTo>
                <a:lnTo>
                  <a:pt x="0" y="288513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cxnSp>
        <p:nvCxnSpPr>
          <p:cNvPr id="30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>
            <a:off x="4019046" y="3058201"/>
            <a:ext cx="1835059" cy="1000108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>
            <a:off x="4062202" y="1318284"/>
            <a:ext cx="1791903" cy="1768789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 flipH="1">
            <a:off x="6336064" y="3087073"/>
            <a:ext cx="1990641" cy="902300"/>
          </a:xfrm>
          <a:prstGeom prst="straightConnector1">
            <a:avLst/>
          </a:prstGeom>
          <a:ln w="25400">
            <a:solidFill>
              <a:srgbClr val="92D050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Минус 17"/>
          <p:cNvSpPr/>
          <p:nvPr/>
        </p:nvSpPr>
        <p:spPr>
          <a:xfrm>
            <a:off x="3997807" y="741153"/>
            <a:ext cx="8858621" cy="20176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90985" y="132420"/>
            <a:ext cx="5782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важно?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307498" y="1852759"/>
            <a:ext cx="3661030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Решительность</a:t>
            </a:r>
            <a:endParaRPr lang="ko-KR" altLang="en-US" sz="28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240407" y="5955574"/>
            <a:ext cx="3661030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Стратегия </a:t>
            </a:r>
            <a:endParaRPr lang="ko-KR" altLang="en-US" sz="28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5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240407" y="5136298"/>
            <a:ext cx="3661030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Адаптация</a:t>
            </a:r>
            <a:endParaRPr lang="ko-KR" altLang="en-US" sz="28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3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263177" y="4322650"/>
            <a:ext cx="3661030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Планирование</a:t>
            </a:r>
            <a:endParaRPr lang="ko-KR" altLang="en-US" sz="28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4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263177" y="3494839"/>
            <a:ext cx="3661030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Мотивация</a:t>
            </a:r>
            <a:endParaRPr lang="ko-KR" altLang="en-US" sz="28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5" name="Rounded Rectangle 13">
            <a:extLst>
              <a:ext uri="{FF2B5EF4-FFF2-40B4-BE49-F238E27FC236}">
                <a16:creationId xmlns:a16="http://schemas.microsoft.com/office/drawing/2014/main" id="{0B2E2287-0A87-4DD4-8699-0DFB3108E490}"/>
              </a:ext>
            </a:extLst>
          </p:cNvPr>
          <p:cNvSpPr/>
          <p:nvPr/>
        </p:nvSpPr>
        <p:spPr>
          <a:xfrm>
            <a:off x="263177" y="2675761"/>
            <a:ext cx="3661030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Управление</a:t>
            </a:r>
            <a:endParaRPr lang="ko-KR" altLang="en-US" sz="28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6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8427117" y="1929680"/>
            <a:ext cx="3514599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rgbClr val="92D050"/>
                </a:solidFill>
                <a:latin typeface="Arial Narrow" pitchFamily="34" charset="0"/>
              </a:rPr>
              <a:t>Сотрудничество</a:t>
            </a:r>
            <a:endParaRPr lang="ko-KR" altLang="en-US" sz="28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sp>
        <p:nvSpPr>
          <p:cNvPr id="37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8427117" y="2759071"/>
            <a:ext cx="3514599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err="1" smtClean="0">
                <a:solidFill>
                  <a:srgbClr val="92D050"/>
                </a:solidFill>
                <a:latin typeface="Arial Narrow" pitchFamily="34" charset="0"/>
              </a:rPr>
              <a:t>Эмпатия</a:t>
            </a:r>
            <a:endParaRPr lang="ko-KR" altLang="en-US" sz="28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sp>
        <p:nvSpPr>
          <p:cNvPr id="38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8427117" y="3561622"/>
            <a:ext cx="3514600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rgbClr val="92D050"/>
                </a:solidFill>
                <a:latin typeface="Arial Narrow" pitchFamily="34" charset="0"/>
              </a:rPr>
              <a:t>Вдохновение</a:t>
            </a:r>
            <a:endParaRPr lang="ko-KR" altLang="en-US" sz="28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sp>
        <p:nvSpPr>
          <p:cNvPr id="39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8492633" y="4392229"/>
            <a:ext cx="3514599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rgbClr val="92D050"/>
                </a:solidFill>
                <a:latin typeface="Arial Narrow" pitchFamily="34" charset="0"/>
              </a:rPr>
              <a:t>Открытость</a:t>
            </a:r>
            <a:endParaRPr lang="ko-KR" altLang="en-US" sz="28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sp>
        <p:nvSpPr>
          <p:cNvPr id="40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8492633" y="5219515"/>
            <a:ext cx="3514599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rgbClr val="92D050"/>
                </a:solidFill>
                <a:latin typeface="Arial Narrow" pitchFamily="34" charset="0"/>
              </a:rPr>
              <a:t>Умение слушать</a:t>
            </a:r>
            <a:endParaRPr lang="ko-KR" altLang="en-US" sz="28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sp>
        <p:nvSpPr>
          <p:cNvPr id="41" name="Rounded Rectangle 14">
            <a:extLst>
              <a:ext uri="{FF2B5EF4-FFF2-40B4-BE49-F238E27FC236}">
                <a16:creationId xmlns:a16="http://schemas.microsoft.com/office/drawing/2014/main" id="{915E8B0E-6549-4833-A0FE-093E67EE4B24}"/>
              </a:ext>
            </a:extLst>
          </p:cNvPr>
          <p:cNvSpPr/>
          <p:nvPr/>
        </p:nvSpPr>
        <p:spPr>
          <a:xfrm>
            <a:off x="8492629" y="5970967"/>
            <a:ext cx="3514599" cy="598260"/>
          </a:xfrm>
          <a:prstGeom prst="roundRect">
            <a:avLst>
              <a:gd name="adj" fmla="val 12448"/>
            </a:avLst>
          </a:prstGeom>
          <a:noFill/>
          <a:ln w="317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ko-KR" sz="2800" b="1" dirty="0" smtClean="0">
                <a:solidFill>
                  <a:srgbClr val="92D050"/>
                </a:solidFill>
                <a:latin typeface="Arial Narrow" pitchFamily="34" charset="0"/>
              </a:rPr>
              <a:t>Забота</a:t>
            </a:r>
            <a:endParaRPr lang="ko-KR" altLang="en-US" sz="28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cxnSp>
        <p:nvCxnSpPr>
          <p:cNvPr id="43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>
            <a:off x="4019046" y="5435428"/>
            <a:ext cx="1920508" cy="520146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>
            <a:off x="3993204" y="4691359"/>
            <a:ext cx="1946350" cy="744069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>
            <a:off x="4019046" y="3860752"/>
            <a:ext cx="1770664" cy="817611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>
            <a:off x="4062202" y="2004679"/>
            <a:ext cx="1791903" cy="1556943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>
            <a:off x="3993204" y="6254704"/>
            <a:ext cx="1860901" cy="65071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 flipH="1">
            <a:off x="6336064" y="2228810"/>
            <a:ext cx="1990641" cy="1266029"/>
          </a:xfrm>
          <a:prstGeom prst="straightConnector1">
            <a:avLst/>
          </a:prstGeom>
          <a:ln w="25400">
            <a:solidFill>
              <a:srgbClr val="92D050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 flipH="1">
            <a:off x="6400801" y="3860752"/>
            <a:ext cx="1925904" cy="889273"/>
          </a:xfrm>
          <a:prstGeom prst="straightConnector1">
            <a:avLst/>
          </a:prstGeom>
          <a:ln w="25400">
            <a:solidFill>
              <a:srgbClr val="92D050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  <a:stCxn id="39" idx="1"/>
          </p:cNvCxnSpPr>
          <p:nvPr/>
        </p:nvCxnSpPr>
        <p:spPr>
          <a:xfrm flipH="1">
            <a:off x="6336064" y="4691359"/>
            <a:ext cx="2156569" cy="827286"/>
          </a:xfrm>
          <a:prstGeom prst="straightConnector1">
            <a:avLst/>
          </a:prstGeom>
          <a:ln w="25400">
            <a:solidFill>
              <a:srgbClr val="92D050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 flipH="1">
            <a:off x="6336064" y="5518645"/>
            <a:ext cx="2091053" cy="509921"/>
          </a:xfrm>
          <a:prstGeom prst="straightConnector1">
            <a:avLst/>
          </a:prstGeom>
          <a:ln w="25400">
            <a:solidFill>
              <a:srgbClr val="92D050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4">
            <a:extLst>
              <a:ext uri="{FF2B5EF4-FFF2-40B4-BE49-F238E27FC236}">
                <a16:creationId xmlns:a16="http://schemas.microsoft.com/office/drawing/2014/main" id="{4A04D245-2637-4077-A958-49F071EE6900}"/>
              </a:ext>
            </a:extLst>
          </p:cNvPr>
          <p:cNvCxnSpPr>
            <a:cxnSpLocks/>
          </p:cNvCxnSpPr>
          <p:nvPr/>
        </p:nvCxnSpPr>
        <p:spPr>
          <a:xfrm flipH="1">
            <a:off x="6336064" y="6287239"/>
            <a:ext cx="2091053" cy="0"/>
          </a:xfrm>
          <a:prstGeom prst="straightConnector1">
            <a:avLst/>
          </a:prstGeom>
          <a:ln w="25400">
            <a:solidFill>
              <a:srgbClr val="92D050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869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063FF1-F630-4A06-8718-83073FCB0035}"/>
              </a:ext>
            </a:extLst>
          </p:cNvPr>
          <p:cNvGrpSpPr/>
          <p:nvPr/>
        </p:nvGrpSpPr>
        <p:grpSpPr>
          <a:xfrm rot="3651130">
            <a:off x="5468744" y="1110089"/>
            <a:ext cx="753322" cy="1771400"/>
            <a:chOff x="6462246" y="3551603"/>
            <a:chExt cx="989035" cy="232566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5283D4F-0503-4C9B-BCA0-EFB1F4A4A263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B3CAAC1-4279-46CC-A9E2-0A04B3A81FEF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17" name="Block Arc 16">
                  <a:extLst>
                    <a:ext uri="{FF2B5EF4-FFF2-40B4-BE49-F238E27FC236}">
                      <a16:creationId xmlns:a16="http://schemas.microsoft.com/office/drawing/2014/main" id="{974AD105-7C9A-488A-A59C-E489E8482706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B7BF1E3-3987-4C32-9274-0926A43B86B1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A0C2AF89-784A-4855-AFC0-F2F5E02FA0ED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4" name="Rounded Rectangle 308">
                <a:extLst>
                  <a:ext uri="{FF2B5EF4-FFF2-40B4-BE49-F238E27FC236}">
                    <a16:creationId xmlns:a16="http://schemas.microsoft.com/office/drawing/2014/main" id="{E474C1B6-23F7-4A64-9206-51A7137932CE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ounded Rectangle 309">
                <a:extLst>
                  <a:ext uri="{FF2B5EF4-FFF2-40B4-BE49-F238E27FC236}">
                    <a16:creationId xmlns:a16="http://schemas.microsoft.com/office/drawing/2014/main" id="{633E2D85-0ED1-4B1D-BC1F-450EE7C0E45C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ound Same Side Corner Rectangle 45">
                <a:extLst>
                  <a:ext uri="{FF2B5EF4-FFF2-40B4-BE49-F238E27FC236}">
                    <a16:creationId xmlns:a16="http://schemas.microsoft.com/office/drawing/2014/main" id="{0745B6B8-7606-4718-AF24-C79A92AFA3F5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4DD0BBA-085F-4DBD-98D8-2D644C67BB54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126D3D7-F91E-48B8-ABB4-6CBF51A64B0B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6FD9E77-009B-4C01-9E5B-FDD4645A8C2F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8851621-594E-459F-86D9-6851F3A1670F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F3138D1-8C41-49FB-B9D0-5ACF8B249A61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5B6925-F707-44CB-93E7-31A31510056A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7213F8C-5391-4EDE-8C63-44B4AD20F70A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49DB821-FBFD-4031-B936-6B9C928934ED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BE88F7-B555-4AD8-85D4-3A7C70AA0FE5}"/>
              </a:ext>
            </a:extLst>
          </p:cNvPr>
          <p:cNvGrpSpPr/>
          <p:nvPr/>
        </p:nvGrpSpPr>
        <p:grpSpPr>
          <a:xfrm rot="3651130">
            <a:off x="5514402" y="2088092"/>
            <a:ext cx="753322" cy="1771400"/>
            <a:chOff x="6462246" y="3551603"/>
            <a:chExt cx="989035" cy="232566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28855EB-9B7A-4ADD-B40B-102CA1D3262B}"/>
                </a:ext>
              </a:extLst>
            </p:cNvPr>
            <p:cNvGrpSpPr/>
            <p:nvPr/>
          </p:nvGrpSpPr>
          <p:grpSpPr>
            <a:xfrm>
              <a:off x="6462246" y="3551603"/>
              <a:ext cx="989035" cy="2325669"/>
              <a:chOff x="6660232" y="3023478"/>
              <a:chExt cx="1152128" cy="2709174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DE0AC4F-224A-4422-A0AB-CD3CCFA0A99F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A485B2B3-F004-4AA9-8F6C-977DA14CAAC7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BA99B7F-9842-449B-9874-AE0DB344FFE4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F9FAD13-27C1-4B45-94F6-4E1CD9655866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1" name="Rounded Rectangle 325">
                <a:extLst>
                  <a:ext uri="{FF2B5EF4-FFF2-40B4-BE49-F238E27FC236}">
                    <a16:creationId xmlns:a16="http://schemas.microsoft.com/office/drawing/2014/main" id="{19BC2DEF-9CFC-4780-9635-19E6524158A4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ounded Rectangle 326">
                <a:extLst>
                  <a:ext uri="{FF2B5EF4-FFF2-40B4-BE49-F238E27FC236}">
                    <a16:creationId xmlns:a16="http://schemas.microsoft.com/office/drawing/2014/main" id="{0556513F-2069-482E-8599-99F8760F274F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ound Same Side Corner Rectangle 45">
                <a:extLst>
                  <a:ext uri="{FF2B5EF4-FFF2-40B4-BE49-F238E27FC236}">
                    <a16:creationId xmlns:a16="http://schemas.microsoft.com/office/drawing/2014/main" id="{4EA323A9-B21B-4D32-BC1F-6D95A1FDF371}"/>
                  </a:ext>
                </a:extLst>
              </p:cNvPr>
              <p:cNvSpPr/>
              <p:nvPr/>
            </p:nvSpPr>
            <p:spPr>
              <a:xfrm rot="10800000">
                <a:off x="6826053" y="3141985"/>
                <a:ext cx="819815" cy="2484971"/>
              </a:xfrm>
              <a:custGeom>
                <a:avLst/>
                <a:gdLst>
                  <a:gd name="connsiteX0" fmla="*/ 338893 w 677786"/>
                  <a:gd name="connsiteY0" fmla="*/ 0 h 1363687"/>
                  <a:gd name="connsiteX1" fmla="*/ 338893 w 677786"/>
                  <a:gd name="connsiteY1" fmla="*/ 0 h 1363687"/>
                  <a:gd name="connsiteX2" fmla="*/ 677786 w 677786"/>
                  <a:gd name="connsiteY2" fmla="*/ 338893 h 1363687"/>
                  <a:gd name="connsiteX3" fmla="*/ 677786 w 677786"/>
                  <a:gd name="connsiteY3" fmla="*/ 1363687 h 1363687"/>
                  <a:gd name="connsiteX4" fmla="*/ 677786 w 677786"/>
                  <a:gd name="connsiteY4" fmla="*/ 1363687 h 1363687"/>
                  <a:gd name="connsiteX5" fmla="*/ 0 w 677786"/>
                  <a:gd name="connsiteY5" fmla="*/ 1363687 h 1363687"/>
                  <a:gd name="connsiteX6" fmla="*/ 0 w 677786"/>
                  <a:gd name="connsiteY6" fmla="*/ 1363687 h 1363687"/>
                  <a:gd name="connsiteX7" fmla="*/ 0 w 677786"/>
                  <a:gd name="connsiteY7" fmla="*/ 338893 h 1363687"/>
                  <a:gd name="connsiteX8" fmla="*/ 338893 w 677786"/>
                  <a:gd name="connsiteY8" fmla="*/ 0 h 1363687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38893 w 677786"/>
                  <a:gd name="connsiteY0" fmla="*/ 0 h 1686454"/>
                  <a:gd name="connsiteX1" fmla="*/ 338893 w 677786"/>
                  <a:gd name="connsiteY1" fmla="*/ 0 h 1686454"/>
                  <a:gd name="connsiteX2" fmla="*/ 677786 w 677786"/>
                  <a:gd name="connsiteY2" fmla="*/ 338893 h 1686454"/>
                  <a:gd name="connsiteX3" fmla="*/ 677786 w 677786"/>
                  <a:gd name="connsiteY3" fmla="*/ 1363687 h 1686454"/>
                  <a:gd name="connsiteX4" fmla="*/ 677786 w 677786"/>
                  <a:gd name="connsiteY4" fmla="*/ 1363687 h 1686454"/>
                  <a:gd name="connsiteX5" fmla="*/ 0 w 677786"/>
                  <a:gd name="connsiteY5" fmla="*/ 1363687 h 1686454"/>
                  <a:gd name="connsiteX6" fmla="*/ 76624 w 677786"/>
                  <a:gd name="connsiteY6" fmla="*/ 1686454 h 1686454"/>
                  <a:gd name="connsiteX7" fmla="*/ 0 w 677786"/>
                  <a:gd name="connsiteY7" fmla="*/ 338893 h 1686454"/>
                  <a:gd name="connsiteX8" fmla="*/ 338893 w 677786"/>
                  <a:gd name="connsiteY8" fmla="*/ 0 h 1686454"/>
                  <a:gd name="connsiteX0" fmla="*/ 345300 w 684193"/>
                  <a:gd name="connsiteY0" fmla="*/ 0 h 1686454"/>
                  <a:gd name="connsiteX1" fmla="*/ 345300 w 684193"/>
                  <a:gd name="connsiteY1" fmla="*/ 0 h 1686454"/>
                  <a:gd name="connsiteX2" fmla="*/ 684193 w 684193"/>
                  <a:gd name="connsiteY2" fmla="*/ 338893 h 1686454"/>
                  <a:gd name="connsiteX3" fmla="*/ 684193 w 684193"/>
                  <a:gd name="connsiteY3" fmla="*/ 1363687 h 1686454"/>
                  <a:gd name="connsiteX4" fmla="*/ 684193 w 684193"/>
                  <a:gd name="connsiteY4" fmla="*/ 1363687 h 1686454"/>
                  <a:gd name="connsiteX5" fmla="*/ 6407 w 684193"/>
                  <a:gd name="connsiteY5" fmla="*/ 1363687 h 1686454"/>
                  <a:gd name="connsiteX6" fmla="*/ 83031 w 684193"/>
                  <a:gd name="connsiteY6" fmla="*/ 1686454 h 1686454"/>
                  <a:gd name="connsiteX7" fmla="*/ 6407 w 684193"/>
                  <a:gd name="connsiteY7" fmla="*/ 338893 h 1686454"/>
                  <a:gd name="connsiteX8" fmla="*/ 345300 w 684193"/>
                  <a:gd name="connsiteY8" fmla="*/ 0 h 1686454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5046 w 732832"/>
                  <a:gd name="connsiteY5" fmla="*/ 1363687 h 1996132"/>
                  <a:gd name="connsiteX6" fmla="*/ 50308 w 732832"/>
                  <a:gd name="connsiteY6" fmla="*/ 1996132 h 1996132"/>
                  <a:gd name="connsiteX7" fmla="*/ 55046 w 732832"/>
                  <a:gd name="connsiteY7" fmla="*/ 338893 h 1996132"/>
                  <a:gd name="connsiteX8" fmla="*/ 393939 w 732832"/>
                  <a:gd name="connsiteY8" fmla="*/ 0 h 1996132"/>
                  <a:gd name="connsiteX0" fmla="*/ 393939 w 732832"/>
                  <a:gd name="connsiteY0" fmla="*/ 0 h 1996132"/>
                  <a:gd name="connsiteX1" fmla="*/ 393939 w 732832"/>
                  <a:gd name="connsiteY1" fmla="*/ 0 h 1996132"/>
                  <a:gd name="connsiteX2" fmla="*/ 732832 w 732832"/>
                  <a:gd name="connsiteY2" fmla="*/ 338893 h 1996132"/>
                  <a:gd name="connsiteX3" fmla="*/ 732832 w 732832"/>
                  <a:gd name="connsiteY3" fmla="*/ 1363687 h 1996132"/>
                  <a:gd name="connsiteX4" fmla="*/ 732832 w 732832"/>
                  <a:gd name="connsiteY4" fmla="*/ 1363687 h 1996132"/>
                  <a:gd name="connsiteX5" fmla="*/ 50308 w 732832"/>
                  <a:gd name="connsiteY5" fmla="*/ 1996132 h 1996132"/>
                  <a:gd name="connsiteX6" fmla="*/ 55046 w 732832"/>
                  <a:gd name="connsiteY6" fmla="*/ 338893 h 1996132"/>
                  <a:gd name="connsiteX7" fmla="*/ 393939 w 732832"/>
                  <a:gd name="connsiteY7" fmla="*/ 0 h 1996132"/>
                  <a:gd name="connsiteX0" fmla="*/ 400849 w 739742"/>
                  <a:gd name="connsiteY0" fmla="*/ 0 h 2133204"/>
                  <a:gd name="connsiteX1" fmla="*/ 400849 w 739742"/>
                  <a:gd name="connsiteY1" fmla="*/ 0 h 2133204"/>
                  <a:gd name="connsiteX2" fmla="*/ 739742 w 739742"/>
                  <a:gd name="connsiteY2" fmla="*/ 338893 h 2133204"/>
                  <a:gd name="connsiteX3" fmla="*/ 739742 w 739742"/>
                  <a:gd name="connsiteY3" fmla="*/ 1363687 h 2133204"/>
                  <a:gd name="connsiteX4" fmla="*/ 739742 w 739742"/>
                  <a:gd name="connsiteY4" fmla="*/ 1363687 h 2133204"/>
                  <a:gd name="connsiteX5" fmla="*/ 48159 w 739742"/>
                  <a:gd name="connsiteY5" fmla="*/ 2133204 h 2133204"/>
                  <a:gd name="connsiteX6" fmla="*/ 61956 w 739742"/>
                  <a:gd name="connsiteY6" fmla="*/ 338893 h 2133204"/>
                  <a:gd name="connsiteX7" fmla="*/ 400849 w 739742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691583 w 691583"/>
                  <a:gd name="connsiteY4" fmla="*/ 1363687 h 2133204"/>
                  <a:gd name="connsiteX5" fmla="*/ 0 w 691583"/>
                  <a:gd name="connsiteY5" fmla="*/ 2133204 h 2133204"/>
                  <a:gd name="connsiteX6" fmla="*/ 13797 w 691583"/>
                  <a:gd name="connsiteY6" fmla="*/ 338893 h 2133204"/>
                  <a:gd name="connsiteX7" fmla="*/ 352690 w 691583"/>
                  <a:gd name="connsiteY7" fmla="*/ 0 h 2133204"/>
                  <a:gd name="connsiteX0" fmla="*/ 352690 w 691583"/>
                  <a:gd name="connsiteY0" fmla="*/ 0 h 2133204"/>
                  <a:gd name="connsiteX1" fmla="*/ 352690 w 691583"/>
                  <a:gd name="connsiteY1" fmla="*/ 0 h 2133204"/>
                  <a:gd name="connsiteX2" fmla="*/ 691583 w 691583"/>
                  <a:gd name="connsiteY2" fmla="*/ 338893 h 2133204"/>
                  <a:gd name="connsiteX3" fmla="*/ 691583 w 691583"/>
                  <a:gd name="connsiteY3" fmla="*/ 1363687 h 2133204"/>
                  <a:gd name="connsiteX4" fmla="*/ 0 w 691583"/>
                  <a:gd name="connsiteY4" fmla="*/ 2133204 h 2133204"/>
                  <a:gd name="connsiteX5" fmla="*/ 13797 w 691583"/>
                  <a:gd name="connsiteY5" fmla="*/ 338893 h 2133204"/>
                  <a:gd name="connsiteX6" fmla="*/ 352690 w 691583"/>
                  <a:gd name="connsiteY6" fmla="*/ 0 h 2133204"/>
                  <a:gd name="connsiteX0" fmla="*/ 352690 w 699378"/>
                  <a:gd name="connsiteY0" fmla="*/ 0 h 2133204"/>
                  <a:gd name="connsiteX1" fmla="*/ 352690 w 699378"/>
                  <a:gd name="connsiteY1" fmla="*/ 0 h 2133204"/>
                  <a:gd name="connsiteX2" fmla="*/ 691583 w 699378"/>
                  <a:gd name="connsiteY2" fmla="*/ 338893 h 2133204"/>
                  <a:gd name="connsiteX3" fmla="*/ 699378 w 699378"/>
                  <a:gd name="connsiteY3" fmla="*/ 1165638 h 2133204"/>
                  <a:gd name="connsiteX4" fmla="*/ 0 w 699378"/>
                  <a:gd name="connsiteY4" fmla="*/ 2133204 h 2133204"/>
                  <a:gd name="connsiteX5" fmla="*/ 13797 w 699378"/>
                  <a:gd name="connsiteY5" fmla="*/ 338893 h 2133204"/>
                  <a:gd name="connsiteX6" fmla="*/ 352690 w 699378"/>
                  <a:gd name="connsiteY6" fmla="*/ 0 h 2133204"/>
                  <a:gd name="connsiteX0" fmla="*/ 352690 w 702644"/>
                  <a:gd name="connsiteY0" fmla="*/ 0 h 2133204"/>
                  <a:gd name="connsiteX1" fmla="*/ 352690 w 702644"/>
                  <a:gd name="connsiteY1" fmla="*/ 0 h 2133204"/>
                  <a:gd name="connsiteX2" fmla="*/ 691583 w 702644"/>
                  <a:gd name="connsiteY2" fmla="*/ 338893 h 2133204"/>
                  <a:gd name="connsiteX3" fmla="*/ 702644 w 702644"/>
                  <a:gd name="connsiteY3" fmla="*/ 1036125 h 2133204"/>
                  <a:gd name="connsiteX4" fmla="*/ 0 w 702644"/>
                  <a:gd name="connsiteY4" fmla="*/ 2133204 h 2133204"/>
                  <a:gd name="connsiteX5" fmla="*/ 13797 w 702644"/>
                  <a:gd name="connsiteY5" fmla="*/ 338893 h 2133204"/>
                  <a:gd name="connsiteX6" fmla="*/ 352690 w 70264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  <a:gd name="connsiteX0" fmla="*/ 352690 w 703764"/>
                  <a:gd name="connsiteY0" fmla="*/ 0 h 2133204"/>
                  <a:gd name="connsiteX1" fmla="*/ 352690 w 703764"/>
                  <a:gd name="connsiteY1" fmla="*/ 0 h 2133204"/>
                  <a:gd name="connsiteX2" fmla="*/ 691583 w 703764"/>
                  <a:gd name="connsiteY2" fmla="*/ 338893 h 2133204"/>
                  <a:gd name="connsiteX3" fmla="*/ 703764 w 703764"/>
                  <a:gd name="connsiteY3" fmla="*/ 916782 h 2133204"/>
                  <a:gd name="connsiteX4" fmla="*/ 0 w 703764"/>
                  <a:gd name="connsiteY4" fmla="*/ 2133204 h 2133204"/>
                  <a:gd name="connsiteX5" fmla="*/ 13797 w 703764"/>
                  <a:gd name="connsiteY5" fmla="*/ 338893 h 2133204"/>
                  <a:gd name="connsiteX6" fmla="*/ 352690 w 703764"/>
                  <a:gd name="connsiteY6" fmla="*/ 0 h 213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3764" h="2133204">
                    <a:moveTo>
                      <a:pt x="352690" y="0"/>
                    </a:moveTo>
                    <a:lnTo>
                      <a:pt x="352690" y="0"/>
                    </a:lnTo>
                    <a:cubicBezTo>
                      <a:pt x="539855" y="0"/>
                      <a:pt x="691583" y="151728"/>
                      <a:pt x="691583" y="338893"/>
                    </a:cubicBezTo>
                    <a:cubicBezTo>
                      <a:pt x="694181" y="614475"/>
                      <a:pt x="701166" y="641200"/>
                      <a:pt x="703764" y="916782"/>
                    </a:cubicBezTo>
                    <a:cubicBezTo>
                      <a:pt x="469176" y="1322256"/>
                      <a:pt x="297618" y="1653820"/>
                      <a:pt x="0" y="2133204"/>
                    </a:cubicBezTo>
                    <a:cubicBezTo>
                      <a:pt x="3530" y="1818315"/>
                      <a:pt x="13797" y="680491"/>
                      <a:pt x="13797" y="338893"/>
                    </a:cubicBezTo>
                    <a:cubicBezTo>
                      <a:pt x="13797" y="151728"/>
                      <a:pt x="165525" y="0"/>
                      <a:pt x="3526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5044DFD-70C7-484C-A902-B759D4290F15}"/>
                </a:ext>
              </a:extLst>
            </p:cNvPr>
            <p:cNvSpPr/>
            <p:nvPr/>
          </p:nvSpPr>
          <p:spPr>
            <a:xfrm rot="19922172">
              <a:off x="7027952" y="515605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2051A1B-958D-4F57-98C2-62025E11CD94}"/>
                </a:ext>
              </a:extLst>
            </p:cNvPr>
            <p:cNvSpPr/>
            <p:nvPr/>
          </p:nvSpPr>
          <p:spPr>
            <a:xfrm rot="19922172">
              <a:off x="7028538" y="5005186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7A870F3-67B4-4C50-B6B0-625157FC23CE}"/>
                </a:ext>
              </a:extLst>
            </p:cNvPr>
            <p:cNvSpPr/>
            <p:nvPr/>
          </p:nvSpPr>
          <p:spPr>
            <a:xfrm rot="19922172">
              <a:off x="6775168" y="4879689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DAEE849-FA0B-4D2E-A09D-288080E62B1F}"/>
                </a:ext>
              </a:extLst>
            </p:cNvPr>
            <p:cNvSpPr/>
            <p:nvPr/>
          </p:nvSpPr>
          <p:spPr>
            <a:xfrm rot="19922172">
              <a:off x="6858720" y="4438708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9944314-C511-4E83-9192-D264D153CC7F}"/>
                </a:ext>
              </a:extLst>
            </p:cNvPr>
            <p:cNvSpPr/>
            <p:nvPr/>
          </p:nvSpPr>
          <p:spPr>
            <a:xfrm rot="19922172">
              <a:off x="6945596" y="5460533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AF10062-1E4F-4DFF-BE4F-CA81CEB44EE3}"/>
                </a:ext>
              </a:extLst>
            </p:cNvPr>
            <p:cNvSpPr/>
            <p:nvPr/>
          </p:nvSpPr>
          <p:spPr>
            <a:xfrm rot="19922172">
              <a:off x="7063016" y="4713345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54F27DA-8B29-49D0-8599-2E124EB3AB3C}"/>
                </a:ext>
              </a:extLst>
            </p:cNvPr>
            <p:cNvSpPr/>
            <p:nvPr/>
          </p:nvSpPr>
          <p:spPr>
            <a:xfrm rot="19922172">
              <a:off x="6844635" y="5303279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D956866-727E-4CC0-B1CF-843DDB84C169}"/>
                </a:ext>
              </a:extLst>
            </p:cNvPr>
            <p:cNvSpPr/>
            <p:nvPr/>
          </p:nvSpPr>
          <p:spPr>
            <a:xfrm rot="19922172">
              <a:off x="7090585" y="4218941"/>
              <a:ext cx="129468" cy="1294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7" name="Rectangle 82">
            <a:extLst>
              <a:ext uri="{FF2B5EF4-FFF2-40B4-BE49-F238E27FC236}">
                <a16:creationId xmlns:a16="http://schemas.microsoft.com/office/drawing/2014/main" id="{FD5E347C-2E08-4419-B463-0478057982CC}"/>
              </a:ext>
            </a:extLst>
          </p:cNvPr>
          <p:cNvSpPr/>
          <p:nvPr/>
        </p:nvSpPr>
        <p:spPr>
          <a:xfrm rot="16200000">
            <a:off x="5680531" y="3896705"/>
            <a:ext cx="2652050" cy="1115061"/>
          </a:xfrm>
          <a:custGeom>
            <a:avLst/>
            <a:gdLst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25456 w 2954121"/>
              <a:gd name="connsiteY33" fmla="*/ 283389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64891 h 1242068"/>
              <a:gd name="connsiteX6" fmla="*/ 1525456 w 2954121"/>
              <a:gd name="connsiteY6" fmla="*/ 373440 h 1242068"/>
              <a:gd name="connsiteX7" fmla="*/ 1516907 w 2954121"/>
              <a:gd name="connsiteY7" fmla="*/ 364891 h 1242068"/>
              <a:gd name="connsiteX8" fmla="*/ 1504690 w 2954121"/>
              <a:gd name="connsiteY8" fmla="*/ 364891 h 1242068"/>
              <a:gd name="connsiteX9" fmla="*/ 1504690 w 2954121"/>
              <a:gd name="connsiteY9" fmla="*/ 352674 h 1242068"/>
              <a:gd name="connsiteX10" fmla="*/ 1197739 w 2954121"/>
              <a:gd name="connsiteY10" fmla="*/ 45722 h 1242068"/>
              <a:gd name="connsiteX11" fmla="*/ 47670 w 2954121"/>
              <a:gd name="connsiteY11" fmla="*/ 45722 h 1242068"/>
              <a:gd name="connsiteX12" fmla="*/ 47670 w 2954121"/>
              <a:gd name="connsiteY12" fmla="*/ 1195791 h 1242068"/>
              <a:gd name="connsiteX13" fmla="*/ 1197738 w 2954121"/>
              <a:gd name="connsiteY13" fmla="*/ 1195791 h 1242068"/>
              <a:gd name="connsiteX14" fmla="*/ 1504690 w 2954121"/>
              <a:gd name="connsiteY14" fmla="*/ 888839 h 1242068"/>
              <a:gd name="connsiteX15" fmla="*/ 1504690 w 2954121"/>
              <a:gd name="connsiteY15" fmla="*/ 881143 h 1242068"/>
              <a:gd name="connsiteX16" fmla="*/ 1512386 w 2954121"/>
              <a:gd name="connsiteY16" fmla="*/ 881143 h 1242068"/>
              <a:gd name="connsiteX17" fmla="*/ 1525456 w 2954121"/>
              <a:gd name="connsiteY17" fmla="*/ 868073 h 1242068"/>
              <a:gd name="connsiteX18" fmla="*/ 1525456 w 2954121"/>
              <a:gd name="connsiteY18" fmla="*/ 881143 h 1242068"/>
              <a:gd name="connsiteX19" fmla="*/ 2917011 w 2954121"/>
              <a:gd name="connsiteY19" fmla="*/ 881143 h 1242068"/>
              <a:gd name="connsiteX20" fmla="*/ 2917011 w 2954121"/>
              <a:gd name="connsiteY20" fmla="*/ 883560 h 1242068"/>
              <a:gd name="connsiteX21" fmla="*/ 2918813 w 2954121"/>
              <a:gd name="connsiteY21" fmla="*/ 882814 h 1242068"/>
              <a:gd name="connsiteX22" fmla="*/ 2954121 w 2954121"/>
              <a:gd name="connsiteY22" fmla="*/ 918122 h 1242068"/>
              <a:gd name="connsiteX23" fmla="*/ 2954121 w 2954121"/>
              <a:gd name="connsiteY23" fmla="*/ 965206 h 1242068"/>
              <a:gd name="connsiteX24" fmla="*/ 2918813 w 2954121"/>
              <a:gd name="connsiteY24" fmla="*/ 1000514 h 1242068"/>
              <a:gd name="connsiteX25" fmla="*/ 2883505 w 2954121"/>
              <a:gd name="connsiteY25" fmla="*/ 965206 h 1242068"/>
              <a:gd name="connsiteX26" fmla="*/ 2883505 w 2954121"/>
              <a:gd name="connsiteY26" fmla="*/ 951759 h 1242068"/>
              <a:gd name="connsiteX27" fmla="*/ 1525456 w 2954121"/>
              <a:gd name="connsiteY27" fmla="*/ 951759 h 1242068"/>
              <a:gd name="connsiteX28" fmla="*/ 1525456 w 2954121"/>
              <a:gd name="connsiteY28" fmla="*/ 958680 h 1242068"/>
              <a:gd name="connsiteX29" fmla="*/ 1242067 w 2954121"/>
              <a:gd name="connsiteY29" fmla="*/ 1242068 h 1242068"/>
              <a:gd name="connsiteX30" fmla="*/ 0 w 2954121"/>
              <a:gd name="connsiteY30" fmla="*/ 1242068 h 1242068"/>
              <a:gd name="connsiteX31" fmla="*/ 0 w 2954121"/>
              <a:gd name="connsiteY31" fmla="*/ 0 h 1242068"/>
              <a:gd name="connsiteX32" fmla="*/ 1242067 w 2954121"/>
              <a:gd name="connsiteY32" fmla="*/ 0 h 1242068"/>
              <a:gd name="connsiteX33" fmla="*/ 1530218 w 2954121"/>
              <a:gd name="connsiteY33" fmla="*/ 290533 h 1242068"/>
              <a:gd name="connsiteX34" fmla="*/ 2883505 w 2954121"/>
              <a:gd name="connsiteY34" fmla="*/ 294275 h 1242068"/>
              <a:gd name="connsiteX35" fmla="*/ 2883505 w 2954121"/>
              <a:gd name="connsiteY35" fmla="*/ 282499 h 1242068"/>
              <a:gd name="connsiteX36" fmla="*/ 2918813 w 2954121"/>
              <a:gd name="connsiteY36" fmla="*/ 247191 h 1242068"/>
              <a:gd name="connsiteX37" fmla="*/ 2954121 w 2954121"/>
              <a:gd name="connsiteY37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16907 w 2954121"/>
              <a:gd name="connsiteY6" fmla="*/ 364891 h 1242068"/>
              <a:gd name="connsiteX7" fmla="*/ 1504690 w 2954121"/>
              <a:gd name="connsiteY7" fmla="*/ 364891 h 1242068"/>
              <a:gd name="connsiteX8" fmla="*/ 1504690 w 2954121"/>
              <a:gd name="connsiteY8" fmla="*/ 352674 h 1242068"/>
              <a:gd name="connsiteX9" fmla="*/ 1197739 w 2954121"/>
              <a:gd name="connsiteY9" fmla="*/ 45722 h 1242068"/>
              <a:gd name="connsiteX10" fmla="*/ 47670 w 2954121"/>
              <a:gd name="connsiteY10" fmla="*/ 45722 h 1242068"/>
              <a:gd name="connsiteX11" fmla="*/ 47670 w 2954121"/>
              <a:gd name="connsiteY11" fmla="*/ 1195791 h 1242068"/>
              <a:gd name="connsiteX12" fmla="*/ 1197738 w 2954121"/>
              <a:gd name="connsiteY12" fmla="*/ 1195791 h 1242068"/>
              <a:gd name="connsiteX13" fmla="*/ 1504690 w 2954121"/>
              <a:gd name="connsiteY13" fmla="*/ 888839 h 1242068"/>
              <a:gd name="connsiteX14" fmla="*/ 1504690 w 2954121"/>
              <a:gd name="connsiteY14" fmla="*/ 881143 h 1242068"/>
              <a:gd name="connsiteX15" fmla="*/ 1512386 w 2954121"/>
              <a:gd name="connsiteY15" fmla="*/ 881143 h 1242068"/>
              <a:gd name="connsiteX16" fmla="*/ 1525456 w 2954121"/>
              <a:gd name="connsiteY16" fmla="*/ 868073 h 1242068"/>
              <a:gd name="connsiteX17" fmla="*/ 1525456 w 2954121"/>
              <a:gd name="connsiteY17" fmla="*/ 881143 h 1242068"/>
              <a:gd name="connsiteX18" fmla="*/ 2917011 w 2954121"/>
              <a:gd name="connsiteY18" fmla="*/ 881143 h 1242068"/>
              <a:gd name="connsiteX19" fmla="*/ 2917011 w 2954121"/>
              <a:gd name="connsiteY19" fmla="*/ 883560 h 1242068"/>
              <a:gd name="connsiteX20" fmla="*/ 2918813 w 2954121"/>
              <a:gd name="connsiteY20" fmla="*/ 882814 h 1242068"/>
              <a:gd name="connsiteX21" fmla="*/ 2954121 w 2954121"/>
              <a:gd name="connsiteY21" fmla="*/ 918122 h 1242068"/>
              <a:gd name="connsiteX22" fmla="*/ 2954121 w 2954121"/>
              <a:gd name="connsiteY22" fmla="*/ 965206 h 1242068"/>
              <a:gd name="connsiteX23" fmla="*/ 2918813 w 2954121"/>
              <a:gd name="connsiteY23" fmla="*/ 1000514 h 1242068"/>
              <a:gd name="connsiteX24" fmla="*/ 2883505 w 2954121"/>
              <a:gd name="connsiteY24" fmla="*/ 965206 h 1242068"/>
              <a:gd name="connsiteX25" fmla="*/ 2883505 w 2954121"/>
              <a:gd name="connsiteY25" fmla="*/ 951759 h 1242068"/>
              <a:gd name="connsiteX26" fmla="*/ 1525456 w 2954121"/>
              <a:gd name="connsiteY26" fmla="*/ 951759 h 1242068"/>
              <a:gd name="connsiteX27" fmla="*/ 1525456 w 2954121"/>
              <a:gd name="connsiteY27" fmla="*/ 958680 h 1242068"/>
              <a:gd name="connsiteX28" fmla="*/ 1242067 w 2954121"/>
              <a:gd name="connsiteY28" fmla="*/ 1242068 h 1242068"/>
              <a:gd name="connsiteX29" fmla="*/ 0 w 2954121"/>
              <a:gd name="connsiteY29" fmla="*/ 1242068 h 1242068"/>
              <a:gd name="connsiteX30" fmla="*/ 0 w 2954121"/>
              <a:gd name="connsiteY30" fmla="*/ 0 h 1242068"/>
              <a:gd name="connsiteX31" fmla="*/ 1242067 w 2954121"/>
              <a:gd name="connsiteY31" fmla="*/ 0 h 1242068"/>
              <a:gd name="connsiteX32" fmla="*/ 1530218 w 2954121"/>
              <a:gd name="connsiteY32" fmla="*/ 290533 h 1242068"/>
              <a:gd name="connsiteX33" fmla="*/ 2883505 w 2954121"/>
              <a:gd name="connsiteY33" fmla="*/ 294275 h 1242068"/>
              <a:gd name="connsiteX34" fmla="*/ 2883505 w 2954121"/>
              <a:gd name="connsiteY34" fmla="*/ 282499 h 1242068"/>
              <a:gd name="connsiteX35" fmla="*/ 2918813 w 2954121"/>
              <a:gd name="connsiteY35" fmla="*/ 247191 h 1242068"/>
              <a:gd name="connsiteX36" fmla="*/ 2954121 w 2954121"/>
              <a:gd name="connsiteY36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1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64894 h 1242068"/>
              <a:gd name="connsiteX7" fmla="*/ 1504690 w 2954121"/>
              <a:gd name="connsiteY7" fmla="*/ 352674 h 1242068"/>
              <a:gd name="connsiteX8" fmla="*/ 1197739 w 2954121"/>
              <a:gd name="connsiteY8" fmla="*/ 45722 h 1242068"/>
              <a:gd name="connsiteX9" fmla="*/ 47670 w 2954121"/>
              <a:gd name="connsiteY9" fmla="*/ 45722 h 1242068"/>
              <a:gd name="connsiteX10" fmla="*/ 47670 w 2954121"/>
              <a:gd name="connsiteY10" fmla="*/ 1195791 h 1242068"/>
              <a:gd name="connsiteX11" fmla="*/ 1197738 w 2954121"/>
              <a:gd name="connsiteY11" fmla="*/ 1195791 h 1242068"/>
              <a:gd name="connsiteX12" fmla="*/ 1504690 w 2954121"/>
              <a:gd name="connsiteY12" fmla="*/ 888839 h 1242068"/>
              <a:gd name="connsiteX13" fmla="*/ 1504690 w 2954121"/>
              <a:gd name="connsiteY13" fmla="*/ 881143 h 1242068"/>
              <a:gd name="connsiteX14" fmla="*/ 1512386 w 2954121"/>
              <a:gd name="connsiteY14" fmla="*/ 881143 h 1242068"/>
              <a:gd name="connsiteX15" fmla="*/ 1525456 w 2954121"/>
              <a:gd name="connsiteY15" fmla="*/ 868073 h 1242068"/>
              <a:gd name="connsiteX16" fmla="*/ 1525456 w 2954121"/>
              <a:gd name="connsiteY16" fmla="*/ 881143 h 1242068"/>
              <a:gd name="connsiteX17" fmla="*/ 2917011 w 2954121"/>
              <a:gd name="connsiteY17" fmla="*/ 881143 h 1242068"/>
              <a:gd name="connsiteX18" fmla="*/ 2917011 w 2954121"/>
              <a:gd name="connsiteY18" fmla="*/ 883560 h 1242068"/>
              <a:gd name="connsiteX19" fmla="*/ 2918813 w 2954121"/>
              <a:gd name="connsiteY19" fmla="*/ 882814 h 1242068"/>
              <a:gd name="connsiteX20" fmla="*/ 2954121 w 2954121"/>
              <a:gd name="connsiteY20" fmla="*/ 918122 h 1242068"/>
              <a:gd name="connsiteX21" fmla="*/ 2954121 w 2954121"/>
              <a:gd name="connsiteY21" fmla="*/ 965206 h 1242068"/>
              <a:gd name="connsiteX22" fmla="*/ 2918813 w 2954121"/>
              <a:gd name="connsiteY22" fmla="*/ 1000514 h 1242068"/>
              <a:gd name="connsiteX23" fmla="*/ 2883505 w 2954121"/>
              <a:gd name="connsiteY23" fmla="*/ 965206 h 1242068"/>
              <a:gd name="connsiteX24" fmla="*/ 2883505 w 2954121"/>
              <a:gd name="connsiteY24" fmla="*/ 951759 h 1242068"/>
              <a:gd name="connsiteX25" fmla="*/ 1525456 w 2954121"/>
              <a:gd name="connsiteY25" fmla="*/ 951759 h 1242068"/>
              <a:gd name="connsiteX26" fmla="*/ 1525456 w 2954121"/>
              <a:gd name="connsiteY26" fmla="*/ 958680 h 1242068"/>
              <a:gd name="connsiteX27" fmla="*/ 1242067 w 2954121"/>
              <a:gd name="connsiteY27" fmla="*/ 1242068 h 1242068"/>
              <a:gd name="connsiteX28" fmla="*/ 0 w 2954121"/>
              <a:gd name="connsiteY28" fmla="*/ 1242068 h 1242068"/>
              <a:gd name="connsiteX29" fmla="*/ 0 w 2954121"/>
              <a:gd name="connsiteY29" fmla="*/ 0 h 1242068"/>
              <a:gd name="connsiteX30" fmla="*/ 1242067 w 2954121"/>
              <a:gd name="connsiteY30" fmla="*/ 0 h 1242068"/>
              <a:gd name="connsiteX31" fmla="*/ 1530218 w 2954121"/>
              <a:gd name="connsiteY31" fmla="*/ 290533 h 1242068"/>
              <a:gd name="connsiteX32" fmla="*/ 2883505 w 2954121"/>
              <a:gd name="connsiteY32" fmla="*/ 294275 h 1242068"/>
              <a:gd name="connsiteX33" fmla="*/ 2883505 w 2954121"/>
              <a:gd name="connsiteY33" fmla="*/ 282499 h 1242068"/>
              <a:gd name="connsiteX34" fmla="*/ 2918813 w 2954121"/>
              <a:gd name="connsiteY34" fmla="*/ 247191 h 1242068"/>
              <a:gd name="connsiteX35" fmla="*/ 2954121 w 2954121"/>
              <a:gd name="connsiteY35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68073 h 1242068"/>
              <a:gd name="connsiteX15" fmla="*/ 1525456 w 2954121"/>
              <a:gd name="connsiteY15" fmla="*/ 881143 h 1242068"/>
              <a:gd name="connsiteX16" fmla="*/ 2917011 w 2954121"/>
              <a:gd name="connsiteY16" fmla="*/ 881143 h 1242068"/>
              <a:gd name="connsiteX17" fmla="*/ 2917011 w 2954121"/>
              <a:gd name="connsiteY17" fmla="*/ 883560 h 1242068"/>
              <a:gd name="connsiteX18" fmla="*/ 2918813 w 2954121"/>
              <a:gd name="connsiteY18" fmla="*/ 882814 h 1242068"/>
              <a:gd name="connsiteX19" fmla="*/ 2954121 w 2954121"/>
              <a:gd name="connsiteY19" fmla="*/ 918122 h 1242068"/>
              <a:gd name="connsiteX20" fmla="*/ 2954121 w 2954121"/>
              <a:gd name="connsiteY20" fmla="*/ 965206 h 1242068"/>
              <a:gd name="connsiteX21" fmla="*/ 2918813 w 2954121"/>
              <a:gd name="connsiteY21" fmla="*/ 1000514 h 1242068"/>
              <a:gd name="connsiteX22" fmla="*/ 2883505 w 2954121"/>
              <a:gd name="connsiteY22" fmla="*/ 965206 h 1242068"/>
              <a:gd name="connsiteX23" fmla="*/ 2883505 w 2954121"/>
              <a:gd name="connsiteY23" fmla="*/ 951759 h 1242068"/>
              <a:gd name="connsiteX24" fmla="*/ 1525456 w 2954121"/>
              <a:gd name="connsiteY24" fmla="*/ 951759 h 1242068"/>
              <a:gd name="connsiteX25" fmla="*/ 1525456 w 2954121"/>
              <a:gd name="connsiteY25" fmla="*/ 958680 h 1242068"/>
              <a:gd name="connsiteX26" fmla="*/ 1242067 w 2954121"/>
              <a:gd name="connsiteY26" fmla="*/ 1242068 h 1242068"/>
              <a:gd name="connsiteX27" fmla="*/ 0 w 2954121"/>
              <a:gd name="connsiteY27" fmla="*/ 1242068 h 1242068"/>
              <a:gd name="connsiteX28" fmla="*/ 0 w 2954121"/>
              <a:gd name="connsiteY28" fmla="*/ 0 h 1242068"/>
              <a:gd name="connsiteX29" fmla="*/ 1242067 w 2954121"/>
              <a:gd name="connsiteY29" fmla="*/ 0 h 1242068"/>
              <a:gd name="connsiteX30" fmla="*/ 1530218 w 2954121"/>
              <a:gd name="connsiteY30" fmla="*/ 290533 h 1242068"/>
              <a:gd name="connsiteX31" fmla="*/ 2883505 w 2954121"/>
              <a:gd name="connsiteY31" fmla="*/ 294275 h 1242068"/>
              <a:gd name="connsiteX32" fmla="*/ 2883505 w 2954121"/>
              <a:gd name="connsiteY32" fmla="*/ 282499 h 1242068"/>
              <a:gd name="connsiteX33" fmla="*/ 2918813 w 2954121"/>
              <a:gd name="connsiteY33" fmla="*/ 247191 h 1242068"/>
              <a:gd name="connsiteX34" fmla="*/ 2954121 w 2954121"/>
              <a:gd name="connsiteY34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12386 w 2954121"/>
              <a:gd name="connsiteY13" fmla="*/ 881143 h 1242068"/>
              <a:gd name="connsiteX14" fmla="*/ 1525456 w 2954121"/>
              <a:gd name="connsiteY14" fmla="*/ 881143 h 1242068"/>
              <a:gd name="connsiteX15" fmla="*/ 2917011 w 2954121"/>
              <a:gd name="connsiteY15" fmla="*/ 881143 h 1242068"/>
              <a:gd name="connsiteX16" fmla="*/ 2917011 w 2954121"/>
              <a:gd name="connsiteY16" fmla="*/ 883560 h 1242068"/>
              <a:gd name="connsiteX17" fmla="*/ 2918813 w 2954121"/>
              <a:gd name="connsiteY17" fmla="*/ 882814 h 1242068"/>
              <a:gd name="connsiteX18" fmla="*/ 2954121 w 2954121"/>
              <a:gd name="connsiteY18" fmla="*/ 918122 h 1242068"/>
              <a:gd name="connsiteX19" fmla="*/ 2954121 w 2954121"/>
              <a:gd name="connsiteY19" fmla="*/ 965206 h 1242068"/>
              <a:gd name="connsiteX20" fmla="*/ 2918813 w 2954121"/>
              <a:gd name="connsiteY20" fmla="*/ 1000514 h 1242068"/>
              <a:gd name="connsiteX21" fmla="*/ 2883505 w 2954121"/>
              <a:gd name="connsiteY21" fmla="*/ 965206 h 1242068"/>
              <a:gd name="connsiteX22" fmla="*/ 2883505 w 2954121"/>
              <a:gd name="connsiteY22" fmla="*/ 951759 h 1242068"/>
              <a:gd name="connsiteX23" fmla="*/ 1525456 w 2954121"/>
              <a:gd name="connsiteY23" fmla="*/ 951759 h 1242068"/>
              <a:gd name="connsiteX24" fmla="*/ 1525456 w 2954121"/>
              <a:gd name="connsiteY24" fmla="*/ 958680 h 1242068"/>
              <a:gd name="connsiteX25" fmla="*/ 1242067 w 2954121"/>
              <a:gd name="connsiteY25" fmla="*/ 1242068 h 1242068"/>
              <a:gd name="connsiteX26" fmla="*/ 0 w 2954121"/>
              <a:gd name="connsiteY26" fmla="*/ 1242068 h 1242068"/>
              <a:gd name="connsiteX27" fmla="*/ 0 w 2954121"/>
              <a:gd name="connsiteY27" fmla="*/ 0 h 1242068"/>
              <a:gd name="connsiteX28" fmla="*/ 1242067 w 2954121"/>
              <a:gd name="connsiteY28" fmla="*/ 0 h 1242068"/>
              <a:gd name="connsiteX29" fmla="*/ 1530218 w 2954121"/>
              <a:gd name="connsiteY29" fmla="*/ 290533 h 1242068"/>
              <a:gd name="connsiteX30" fmla="*/ 2883505 w 2954121"/>
              <a:gd name="connsiteY30" fmla="*/ 294275 h 1242068"/>
              <a:gd name="connsiteX31" fmla="*/ 2883505 w 2954121"/>
              <a:gd name="connsiteY31" fmla="*/ 282499 h 1242068"/>
              <a:gd name="connsiteX32" fmla="*/ 2918813 w 2954121"/>
              <a:gd name="connsiteY32" fmla="*/ 247191 h 1242068"/>
              <a:gd name="connsiteX33" fmla="*/ 2954121 w 2954121"/>
              <a:gd name="connsiteY33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04690 w 2954121"/>
              <a:gd name="connsiteY12" fmla="*/ 881143 h 1242068"/>
              <a:gd name="connsiteX13" fmla="*/ 1525456 w 2954121"/>
              <a:gd name="connsiteY13" fmla="*/ 881143 h 1242068"/>
              <a:gd name="connsiteX14" fmla="*/ 2917011 w 2954121"/>
              <a:gd name="connsiteY14" fmla="*/ 881143 h 1242068"/>
              <a:gd name="connsiteX15" fmla="*/ 2917011 w 2954121"/>
              <a:gd name="connsiteY15" fmla="*/ 883560 h 1242068"/>
              <a:gd name="connsiteX16" fmla="*/ 2918813 w 2954121"/>
              <a:gd name="connsiteY16" fmla="*/ 882814 h 1242068"/>
              <a:gd name="connsiteX17" fmla="*/ 2954121 w 2954121"/>
              <a:gd name="connsiteY17" fmla="*/ 918122 h 1242068"/>
              <a:gd name="connsiteX18" fmla="*/ 2954121 w 2954121"/>
              <a:gd name="connsiteY18" fmla="*/ 965206 h 1242068"/>
              <a:gd name="connsiteX19" fmla="*/ 2918813 w 2954121"/>
              <a:gd name="connsiteY19" fmla="*/ 1000514 h 1242068"/>
              <a:gd name="connsiteX20" fmla="*/ 2883505 w 2954121"/>
              <a:gd name="connsiteY20" fmla="*/ 965206 h 1242068"/>
              <a:gd name="connsiteX21" fmla="*/ 2883505 w 2954121"/>
              <a:gd name="connsiteY21" fmla="*/ 951759 h 1242068"/>
              <a:gd name="connsiteX22" fmla="*/ 1525456 w 2954121"/>
              <a:gd name="connsiteY22" fmla="*/ 951759 h 1242068"/>
              <a:gd name="connsiteX23" fmla="*/ 1525456 w 2954121"/>
              <a:gd name="connsiteY23" fmla="*/ 958680 h 1242068"/>
              <a:gd name="connsiteX24" fmla="*/ 1242067 w 2954121"/>
              <a:gd name="connsiteY24" fmla="*/ 1242068 h 1242068"/>
              <a:gd name="connsiteX25" fmla="*/ 0 w 2954121"/>
              <a:gd name="connsiteY25" fmla="*/ 1242068 h 1242068"/>
              <a:gd name="connsiteX26" fmla="*/ 0 w 2954121"/>
              <a:gd name="connsiteY26" fmla="*/ 0 h 1242068"/>
              <a:gd name="connsiteX27" fmla="*/ 1242067 w 2954121"/>
              <a:gd name="connsiteY27" fmla="*/ 0 h 1242068"/>
              <a:gd name="connsiteX28" fmla="*/ 1530218 w 2954121"/>
              <a:gd name="connsiteY28" fmla="*/ 290533 h 1242068"/>
              <a:gd name="connsiteX29" fmla="*/ 2883505 w 2954121"/>
              <a:gd name="connsiteY29" fmla="*/ 294275 h 1242068"/>
              <a:gd name="connsiteX30" fmla="*/ 2883505 w 2954121"/>
              <a:gd name="connsiteY30" fmla="*/ 282499 h 1242068"/>
              <a:gd name="connsiteX31" fmla="*/ 2918813 w 2954121"/>
              <a:gd name="connsiteY31" fmla="*/ 247191 h 1242068"/>
              <a:gd name="connsiteX32" fmla="*/ 2954121 w 2954121"/>
              <a:gd name="connsiteY32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1759 h 1242068"/>
              <a:gd name="connsiteX22" fmla="*/ 1525456 w 2954121"/>
              <a:gd name="connsiteY22" fmla="*/ 958680 h 1242068"/>
              <a:gd name="connsiteX23" fmla="*/ 1242067 w 2954121"/>
              <a:gd name="connsiteY23" fmla="*/ 1242068 h 1242068"/>
              <a:gd name="connsiteX24" fmla="*/ 0 w 2954121"/>
              <a:gd name="connsiteY24" fmla="*/ 1242068 h 1242068"/>
              <a:gd name="connsiteX25" fmla="*/ 0 w 2954121"/>
              <a:gd name="connsiteY25" fmla="*/ 0 h 1242068"/>
              <a:gd name="connsiteX26" fmla="*/ 1242067 w 2954121"/>
              <a:gd name="connsiteY26" fmla="*/ 0 h 1242068"/>
              <a:gd name="connsiteX27" fmla="*/ 1530218 w 2954121"/>
              <a:gd name="connsiteY27" fmla="*/ 290533 h 1242068"/>
              <a:gd name="connsiteX28" fmla="*/ 2883505 w 2954121"/>
              <a:gd name="connsiteY28" fmla="*/ 294275 h 1242068"/>
              <a:gd name="connsiteX29" fmla="*/ 2883505 w 2954121"/>
              <a:gd name="connsiteY29" fmla="*/ 282499 h 1242068"/>
              <a:gd name="connsiteX30" fmla="*/ 2918813 w 2954121"/>
              <a:gd name="connsiteY30" fmla="*/ 247191 h 1242068"/>
              <a:gd name="connsiteX31" fmla="*/ 2954121 w 2954121"/>
              <a:gd name="connsiteY31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25456 w 2954121"/>
              <a:gd name="connsiteY21" fmla="*/ 958680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1525456 w 2954121"/>
              <a:gd name="connsiteY12" fmla="*/ 881143 h 1242068"/>
              <a:gd name="connsiteX13" fmla="*/ 2917011 w 2954121"/>
              <a:gd name="connsiteY13" fmla="*/ 881143 h 1242068"/>
              <a:gd name="connsiteX14" fmla="*/ 2917011 w 2954121"/>
              <a:gd name="connsiteY14" fmla="*/ 883560 h 1242068"/>
              <a:gd name="connsiteX15" fmla="*/ 2918813 w 2954121"/>
              <a:gd name="connsiteY15" fmla="*/ 882814 h 1242068"/>
              <a:gd name="connsiteX16" fmla="*/ 2954121 w 2954121"/>
              <a:gd name="connsiteY16" fmla="*/ 918122 h 1242068"/>
              <a:gd name="connsiteX17" fmla="*/ 2954121 w 2954121"/>
              <a:gd name="connsiteY17" fmla="*/ 965206 h 1242068"/>
              <a:gd name="connsiteX18" fmla="*/ 2918813 w 2954121"/>
              <a:gd name="connsiteY18" fmla="*/ 1000514 h 1242068"/>
              <a:gd name="connsiteX19" fmla="*/ 2883505 w 2954121"/>
              <a:gd name="connsiteY19" fmla="*/ 965206 h 1242068"/>
              <a:gd name="connsiteX20" fmla="*/ 2883505 w 2954121"/>
              <a:gd name="connsiteY20" fmla="*/ 951759 h 1242068"/>
              <a:gd name="connsiteX21" fmla="*/ 1530218 w 2954121"/>
              <a:gd name="connsiteY21" fmla="*/ 956302 h 1242068"/>
              <a:gd name="connsiteX22" fmla="*/ 1242067 w 2954121"/>
              <a:gd name="connsiteY22" fmla="*/ 1242068 h 1242068"/>
              <a:gd name="connsiteX23" fmla="*/ 0 w 2954121"/>
              <a:gd name="connsiteY23" fmla="*/ 1242068 h 1242068"/>
              <a:gd name="connsiteX24" fmla="*/ 0 w 2954121"/>
              <a:gd name="connsiteY24" fmla="*/ 0 h 1242068"/>
              <a:gd name="connsiteX25" fmla="*/ 1242067 w 2954121"/>
              <a:gd name="connsiteY25" fmla="*/ 0 h 1242068"/>
              <a:gd name="connsiteX26" fmla="*/ 1530218 w 2954121"/>
              <a:gd name="connsiteY26" fmla="*/ 290533 h 1242068"/>
              <a:gd name="connsiteX27" fmla="*/ 2883505 w 2954121"/>
              <a:gd name="connsiteY27" fmla="*/ 294275 h 1242068"/>
              <a:gd name="connsiteX28" fmla="*/ 2883505 w 2954121"/>
              <a:gd name="connsiteY28" fmla="*/ 282499 h 1242068"/>
              <a:gd name="connsiteX29" fmla="*/ 2918813 w 2954121"/>
              <a:gd name="connsiteY29" fmla="*/ 247191 h 1242068"/>
              <a:gd name="connsiteX30" fmla="*/ 2954121 w 2954121"/>
              <a:gd name="connsiteY30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04690 w 2954121"/>
              <a:gd name="connsiteY11" fmla="*/ 888839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504690 w 2954121"/>
              <a:gd name="connsiteY6" fmla="*/ 352674 h 1242068"/>
              <a:gd name="connsiteX7" fmla="*/ 1197739 w 2954121"/>
              <a:gd name="connsiteY7" fmla="*/ 45722 h 1242068"/>
              <a:gd name="connsiteX8" fmla="*/ 47670 w 2954121"/>
              <a:gd name="connsiteY8" fmla="*/ 45722 h 1242068"/>
              <a:gd name="connsiteX9" fmla="*/ 47670 w 2954121"/>
              <a:gd name="connsiteY9" fmla="*/ 1195791 h 1242068"/>
              <a:gd name="connsiteX10" fmla="*/ 1197738 w 2954121"/>
              <a:gd name="connsiteY10" fmla="*/ 1195791 h 1242068"/>
              <a:gd name="connsiteX11" fmla="*/ 1514215 w 2954121"/>
              <a:gd name="connsiteY11" fmla="*/ 888842 h 1242068"/>
              <a:gd name="connsiteX12" fmla="*/ 2917011 w 2954121"/>
              <a:gd name="connsiteY12" fmla="*/ 881143 h 1242068"/>
              <a:gd name="connsiteX13" fmla="*/ 2917011 w 2954121"/>
              <a:gd name="connsiteY13" fmla="*/ 883560 h 1242068"/>
              <a:gd name="connsiteX14" fmla="*/ 2918813 w 2954121"/>
              <a:gd name="connsiteY14" fmla="*/ 882814 h 1242068"/>
              <a:gd name="connsiteX15" fmla="*/ 2954121 w 2954121"/>
              <a:gd name="connsiteY15" fmla="*/ 918122 h 1242068"/>
              <a:gd name="connsiteX16" fmla="*/ 2954121 w 2954121"/>
              <a:gd name="connsiteY16" fmla="*/ 965206 h 1242068"/>
              <a:gd name="connsiteX17" fmla="*/ 2918813 w 2954121"/>
              <a:gd name="connsiteY17" fmla="*/ 1000514 h 1242068"/>
              <a:gd name="connsiteX18" fmla="*/ 2883505 w 2954121"/>
              <a:gd name="connsiteY18" fmla="*/ 965206 h 1242068"/>
              <a:gd name="connsiteX19" fmla="*/ 2883505 w 2954121"/>
              <a:gd name="connsiteY19" fmla="*/ 951759 h 1242068"/>
              <a:gd name="connsiteX20" fmla="*/ 1530218 w 2954121"/>
              <a:gd name="connsiteY20" fmla="*/ 956302 h 1242068"/>
              <a:gd name="connsiteX21" fmla="*/ 1242067 w 2954121"/>
              <a:gd name="connsiteY21" fmla="*/ 1242068 h 1242068"/>
              <a:gd name="connsiteX22" fmla="*/ 0 w 2954121"/>
              <a:gd name="connsiteY22" fmla="*/ 1242068 h 1242068"/>
              <a:gd name="connsiteX23" fmla="*/ 0 w 2954121"/>
              <a:gd name="connsiteY23" fmla="*/ 0 h 1242068"/>
              <a:gd name="connsiteX24" fmla="*/ 1242067 w 2954121"/>
              <a:gd name="connsiteY24" fmla="*/ 0 h 1242068"/>
              <a:gd name="connsiteX25" fmla="*/ 1530218 w 2954121"/>
              <a:gd name="connsiteY25" fmla="*/ 290533 h 1242068"/>
              <a:gd name="connsiteX26" fmla="*/ 2883505 w 2954121"/>
              <a:gd name="connsiteY26" fmla="*/ 294275 h 1242068"/>
              <a:gd name="connsiteX27" fmla="*/ 2883505 w 2954121"/>
              <a:gd name="connsiteY27" fmla="*/ 282499 h 1242068"/>
              <a:gd name="connsiteX28" fmla="*/ 2918813 w 2954121"/>
              <a:gd name="connsiteY28" fmla="*/ 247191 h 1242068"/>
              <a:gd name="connsiteX29" fmla="*/ 2954121 w 2954121"/>
              <a:gd name="connsiteY29" fmla="*/ 282499 h 1242068"/>
              <a:gd name="connsiteX0" fmla="*/ 2954121 w 2954121"/>
              <a:gd name="connsiteY0" fmla="*/ 282499 h 1242068"/>
              <a:gd name="connsiteX1" fmla="*/ 2954121 w 2954121"/>
              <a:gd name="connsiteY1" fmla="*/ 329584 h 1242068"/>
              <a:gd name="connsiteX2" fmla="*/ 2918813 w 2954121"/>
              <a:gd name="connsiteY2" fmla="*/ 364892 h 1242068"/>
              <a:gd name="connsiteX3" fmla="*/ 2917011 w 2954121"/>
              <a:gd name="connsiteY3" fmla="*/ 364145 h 1242068"/>
              <a:gd name="connsiteX4" fmla="*/ 2917011 w 2954121"/>
              <a:gd name="connsiteY4" fmla="*/ 364891 h 1242068"/>
              <a:gd name="connsiteX5" fmla="*/ 1525456 w 2954121"/>
              <a:gd name="connsiteY5" fmla="*/ 373440 h 1242068"/>
              <a:gd name="connsiteX6" fmla="*/ 1197739 w 2954121"/>
              <a:gd name="connsiteY6" fmla="*/ 45722 h 1242068"/>
              <a:gd name="connsiteX7" fmla="*/ 47670 w 2954121"/>
              <a:gd name="connsiteY7" fmla="*/ 45722 h 1242068"/>
              <a:gd name="connsiteX8" fmla="*/ 47670 w 2954121"/>
              <a:gd name="connsiteY8" fmla="*/ 1195791 h 1242068"/>
              <a:gd name="connsiteX9" fmla="*/ 1197738 w 2954121"/>
              <a:gd name="connsiteY9" fmla="*/ 1195791 h 1242068"/>
              <a:gd name="connsiteX10" fmla="*/ 1514215 w 2954121"/>
              <a:gd name="connsiteY10" fmla="*/ 888842 h 1242068"/>
              <a:gd name="connsiteX11" fmla="*/ 2917011 w 2954121"/>
              <a:gd name="connsiteY11" fmla="*/ 881143 h 1242068"/>
              <a:gd name="connsiteX12" fmla="*/ 2917011 w 2954121"/>
              <a:gd name="connsiteY12" fmla="*/ 883560 h 1242068"/>
              <a:gd name="connsiteX13" fmla="*/ 2918813 w 2954121"/>
              <a:gd name="connsiteY13" fmla="*/ 882814 h 1242068"/>
              <a:gd name="connsiteX14" fmla="*/ 2954121 w 2954121"/>
              <a:gd name="connsiteY14" fmla="*/ 918122 h 1242068"/>
              <a:gd name="connsiteX15" fmla="*/ 2954121 w 2954121"/>
              <a:gd name="connsiteY15" fmla="*/ 965206 h 1242068"/>
              <a:gd name="connsiteX16" fmla="*/ 2918813 w 2954121"/>
              <a:gd name="connsiteY16" fmla="*/ 1000514 h 1242068"/>
              <a:gd name="connsiteX17" fmla="*/ 2883505 w 2954121"/>
              <a:gd name="connsiteY17" fmla="*/ 965206 h 1242068"/>
              <a:gd name="connsiteX18" fmla="*/ 2883505 w 2954121"/>
              <a:gd name="connsiteY18" fmla="*/ 951759 h 1242068"/>
              <a:gd name="connsiteX19" fmla="*/ 1530218 w 2954121"/>
              <a:gd name="connsiteY19" fmla="*/ 956302 h 1242068"/>
              <a:gd name="connsiteX20" fmla="*/ 1242067 w 2954121"/>
              <a:gd name="connsiteY20" fmla="*/ 1242068 h 1242068"/>
              <a:gd name="connsiteX21" fmla="*/ 0 w 2954121"/>
              <a:gd name="connsiteY21" fmla="*/ 1242068 h 1242068"/>
              <a:gd name="connsiteX22" fmla="*/ 0 w 2954121"/>
              <a:gd name="connsiteY22" fmla="*/ 0 h 1242068"/>
              <a:gd name="connsiteX23" fmla="*/ 1242067 w 2954121"/>
              <a:gd name="connsiteY23" fmla="*/ 0 h 1242068"/>
              <a:gd name="connsiteX24" fmla="*/ 1530218 w 2954121"/>
              <a:gd name="connsiteY24" fmla="*/ 290533 h 1242068"/>
              <a:gd name="connsiteX25" fmla="*/ 2883505 w 2954121"/>
              <a:gd name="connsiteY25" fmla="*/ 294275 h 1242068"/>
              <a:gd name="connsiteX26" fmla="*/ 2883505 w 2954121"/>
              <a:gd name="connsiteY26" fmla="*/ 282499 h 1242068"/>
              <a:gd name="connsiteX27" fmla="*/ 2918813 w 2954121"/>
              <a:gd name="connsiteY27" fmla="*/ 247191 h 1242068"/>
              <a:gd name="connsiteX28" fmla="*/ 2954121 w 2954121"/>
              <a:gd name="connsiteY28" fmla="*/ 282499 h 124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54121" h="1242068">
                <a:moveTo>
                  <a:pt x="2954121" y="282499"/>
                </a:moveTo>
                <a:lnTo>
                  <a:pt x="2954121" y="329584"/>
                </a:lnTo>
                <a:cubicBezTo>
                  <a:pt x="2954121" y="349084"/>
                  <a:pt x="2938313" y="364892"/>
                  <a:pt x="2918813" y="364892"/>
                </a:cubicBezTo>
                <a:lnTo>
                  <a:pt x="2917011" y="364145"/>
                </a:lnTo>
                <a:lnTo>
                  <a:pt x="2917011" y="364891"/>
                </a:lnTo>
                <a:lnTo>
                  <a:pt x="1525456" y="373440"/>
                </a:lnTo>
                <a:lnTo>
                  <a:pt x="1197739" y="45722"/>
                </a:lnTo>
                <a:cubicBezTo>
                  <a:pt x="880156" y="-271861"/>
                  <a:pt x="365253" y="-271861"/>
                  <a:pt x="47670" y="45722"/>
                </a:cubicBezTo>
                <a:cubicBezTo>
                  <a:pt x="-269913" y="363306"/>
                  <a:pt x="-269913" y="878208"/>
                  <a:pt x="47670" y="1195791"/>
                </a:cubicBezTo>
                <a:cubicBezTo>
                  <a:pt x="365253" y="1513374"/>
                  <a:pt x="880156" y="1513374"/>
                  <a:pt x="1197738" y="1195791"/>
                </a:cubicBezTo>
                <a:lnTo>
                  <a:pt x="1514215" y="888842"/>
                </a:lnTo>
                <a:lnTo>
                  <a:pt x="2917011" y="881143"/>
                </a:lnTo>
                <a:lnTo>
                  <a:pt x="2917011" y="883560"/>
                </a:lnTo>
                <a:cubicBezTo>
                  <a:pt x="2917584" y="882830"/>
                  <a:pt x="2918196" y="882814"/>
                  <a:pt x="2918813" y="882814"/>
                </a:cubicBezTo>
                <a:cubicBezTo>
                  <a:pt x="2938313" y="882814"/>
                  <a:pt x="2954121" y="898622"/>
                  <a:pt x="2954121" y="918122"/>
                </a:cubicBezTo>
                <a:lnTo>
                  <a:pt x="2954121" y="965206"/>
                </a:lnTo>
                <a:cubicBezTo>
                  <a:pt x="2954121" y="984706"/>
                  <a:pt x="2938313" y="1000514"/>
                  <a:pt x="2918813" y="1000514"/>
                </a:cubicBezTo>
                <a:cubicBezTo>
                  <a:pt x="2899313" y="1000514"/>
                  <a:pt x="2883505" y="984706"/>
                  <a:pt x="2883505" y="965206"/>
                </a:cubicBezTo>
                <a:lnTo>
                  <a:pt x="2883505" y="951759"/>
                </a:lnTo>
                <a:lnTo>
                  <a:pt x="1530218" y="956302"/>
                </a:lnTo>
                <a:lnTo>
                  <a:pt x="1242067" y="1242068"/>
                </a:lnTo>
                <a:cubicBezTo>
                  <a:pt x="899080" y="1585055"/>
                  <a:pt x="342988" y="1585055"/>
                  <a:pt x="0" y="1242068"/>
                </a:cubicBezTo>
                <a:cubicBezTo>
                  <a:pt x="-342987" y="899080"/>
                  <a:pt x="-342987" y="342988"/>
                  <a:pt x="0" y="0"/>
                </a:cubicBezTo>
                <a:cubicBezTo>
                  <a:pt x="342988" y="-342987"/>
                  <a:pt x="899080" y="-342987"/>
                  <a:pt x="1242067" y="0"/>
                </a:cubicBezTo>
                <a:lnTo>
                  <a:pt x="1530218" y="290533"/>
                </a:lnTo>
                <a:lnTo>
                  <a:pt x="2883505" y="294275"/>
                </a:lnTo>
                <a:lnTo>
                  <a:pt x="2883505" y="282499"/>
                </a:lnTo>
                <a:cubicBezTo>
                  <a:pt x="2883505" y="262999"/>
                  <a:pt x="2899313" y="247191"/>
                  <a:pt x="2918813" y="247191"/>
                </a:cubicBezTo>
                <a:cubicBezTo>
                  <a:pt x="2938313" y="247191"/>
                  <a:pt x="2954121" y="262999"/>
                  <a:pt x="2954121" y="28249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Chord 333">
            <a:extLst>
              <a:ext uri="{FF2B5EF4-FFF2-40B4-BE49-F238E27FC236}">
                <a16:creationId xmlns:a16="http://schemas.microsoft.com/office/drawing/2014/main" id="{9316676B-7C06-4773-B95E-3728025E74F7}"/>
              </a:ext>
            </a:extLst>
          </p:cNvPr>
          <p:cNvSpPr/>
          <p:nvPr/>
        </p:nvSpPr>
        <p:spPr>
          <a:xfrm>
            <a:off x="6333933" y="5276260"/>
            <a:ext cx="1295802" cy="599210"/>
          </a:xfrm>
          <a:custGeom>
            <a:avLst/>
            <a:gdLst/>
            <a:ahLst/>
            <a:cxnLst/>
            <a:rect l="l" t="t" r="r" b="b"/>
            <a:pathLst>
              <a:path w="1295802" h="599209">
                <a:moveTo>
                  <a:pt x="788" y="2936"/>
                </a:moveTo>
                <a:cubicBezTo>
                  <a:pt x="5510" y="52075"/>
                  <a:pt x="293437" y="91586"/>
                  <a:pt x="647801" y="91586"/>
                </a:cubicBezTo>
                <a:cubicBezTo>
                  <a:pt x="964966" y="91586"/>
                  <a:pt x="1228910" y="59935"/>
                  <a:pt x="1284317" y="17401"/>
                </a:cubicBezTo>
                <a:lnTo>
                  <a:pt x="1295637" y="17554"/>
                </a:lnTo>
                <a:cubicBezTo>
                  <a:pt x="1301267" y="236933"/>
                  <a:pt x="1162654" y="439593"/>
                  <a:pt x="939429" y="538348"/>
                </a:cubicBezTo>
                <a:cubicBezTo>
                  <a:pt x="750833" y="621783"/>
                  <a:pt x="527751" y="619304"/>
                  <a:pt x="341621" y="531705"/>
                </a:cubicBezTo>
                <a:cubicBezTo>
                  <a:pt x="121146" y="427942"/>
                  <a:pt x="-11511" y="222097"/>
                  <a:pt x="788" y="2936"/>
                </a:cubicBezTo>
                <a:close/>
                <a:moveTo>
                  <a:pt x="726" y="0"/>
                </a:moveTo>
                <a:lnTo>
                  <a:pt x="943" y="3"/>
                </a:lnTo>
                <a:lnTo>
                  <a:pt x="732" y="293"/>
                </a:lnTo>
                <a:cubicBezTo>
                  <a:pt x="714" y="195"/>
                  <a:pt x="720" y="97"/>
                  <a:pt x="72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4F8CF7B-58D3-4ACD-8F71-6F87D1328376}"/>
              </a:ext>
            </a:extLst>
          </p:cNvPr>
          <p:cNvGrpSpPr/>
          <p:nvPr/>
        </p:nvGrpSpPr>
        <p:grpSpPr>
          <a:xfrm>
            <a:off x="7376368" y="1995488"/>
            <a:ext cx="2026096" cy="1451602"/>
            <a:chOff x="4751249" y="2639766"/>
            <a:chExt cx="2026096" cy="1451601"/>
          </a:xfrm>
        </p:grpSpPr>
        <p:sp>
          <p:nvSpPr>
            <p:cNvPr id="40" name="Rectangle 104">
              <a:extLst>
                <a:ext uri="{FF2B5EF4-FFF2-40B4-BE49-F238E27FC236}">
                  <a16:creationId xmlns:a16="http://schemas.microsoft.com/office/drawing/2014/main" id="{38786424-CF6B-4A32-8435-DA06ED63024C}"/>
                </a:ext>
              </a:extLst>
            </p:cNvPr>
            <p:cNvSpPr/>
            <p:nvPr/>
          </p:nvSpPr>
          <p:spPr>
            <a:xfrm rot="12524610">
              <a:off x="4751249" y="2639766"/>
              <a:ext cx="2026096" cy="1204514"/>
            </a:xfrm>
            <a:custGeom>
              <a:avLst/>
              <a:gdLst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318 w 1836625"/>
                <a:gd name="connsiteY32" fmla="*/ 193244 h 1089533"/>
                <a:gd name="connsiteX33" fmla="*/ 6121 w 1836625"/>
                <a:gd name="connsiteY33" fmla="*/ 193244 h 1089533"/>
                <a:gd name="connsiteX34" fmla="*/ 234870 w 1836625"/>
                <a:gd name="connsiteY34" fmla="*/ 1057 h 1089533"/>
                <a:gd name="connsiteX35" fmla="*/ 235255 w 1836625"/>
                <a:gd name="connsiteY35" fmla="*/ 0 h 1089533"/>
                <a:gd name="connsiteX36" fmla="*/ 237424 w 1836625"/>
                <a:gd name="connsiteY36" fmla="*/ 789 h 1089533"/>
                <a:gd name="connsiteX37" fmla="*/ 244674 w 1836625"/>
                <a:gd name="connsiteY37" fmla="*/ 30 h 1089533"/>
                <a:gd name="connsiteX38" fmla="*/ 244728 w 1836625"/>
                <a:gd name="connsiteY38" fmla="*/ 3448 h 1089533"/>
                <a:gd name="connsiteX39" fmla="*/ 1103109 w 1836625"/>
                <a:gd name="connsiteY39" fmla="*/ 315873 h 1089533"/>
                <a:gd name="connsiteX40" fmla="*/ 1766009 w 1836625"/>
                <a:gd name="connsiteY40" fmla="*/ 315873 h 1089533"/>
                <a:gd name="connsiteX41" fmla="*/ 1766009 w 1836625"/>
                <a:gd name="connsiteY41" fmla="*/ 304097 h 1089533"/>
                <a:gd name="connsiteX42" fmla="*/ 1801317 w 1836625"/>
                <a:gd name="connsiteY42" fmla="*/ 268789 h 1089533"/>
                <a:gd name="connsiteX43" fmla="*/ 1836625 w 1836625"/>
                <a:gd name="connsiteY43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318 w 1836625"/>
                <a:gd name="connsiteY31" fmla="*/ 209877 h 1089533"/>
                <a:gd name="connsiteX32" fmla="*/ 6121 w 1836625"/>
                <a:gd name="connsiteY32" fmla="*/ 193244 h 1089533"/>
                <a:gd name="connsiteX33" fmla="*/ 234870 w 1836625"/>
                <a:gd name="connsiteY33" fmla="*/ 1057 h 1089533"/>
                <a:gd name="connsiteX34" fmla="*/ 235255 w 1836625"/>
                <a:gd name="connsiteY34" fmla="*/ 0 h 1089533"/>
                <a:gd name="connsiteX35" fmla="*/ 237424 w 1836625"/>
                <a:gd name="connsiteY35" fmla="*/ 789 h 1089533"/>
                <a:gd name="connsiteX36" fmla="*/ 244674 w 1836625"/>
                <a:gd name="connsiteY36" fmla="*/ 30 h 1089533"/>
                <a:gd name="connsiteX37" fmla="*/ 244728 w 1836625"/>
                <a:gd name="connsiteY37" fmla="*/ 3448 h 1089533"/>
                <a:gd name="connsiteX38" fmla="*/ 1103109 w 1836625"/>
                <a:gd name="connsiteY38" fmla="*/ 315873 h 1089533"/>
                <a:gd name="connsiteX39" fmla="*/ 1766009 w 1836625"/>
                <a:gd name="connsiteY39" fmla="*/ 315873 h 1089533"/>
                <a:gd name="connsiteX40" fmla="*/ 1766009 w 1836625"/>
                <a:gd name="connsiteY40" fmla="*/ 304097 h 1089533"/>
                <a:gd name="connsiteX41" fmla="*/ 1801317 w 1836625"/>
                <a:gd name="connsiteY41" fmla="*/ 268789 h 1089533"/>
                <a:gd name="connsiteX42" fmla="*/ 1836625 w 1836625"/>
                <a:gd name="connsiteY42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0 w 1836625"/>
                <a:gd name="connsiteY30" fmla="*/ 210789 h 1089533"/>
                <a:gd name="connsiteX31" fmla="*/ 6121 w 1836625"/>
                <a:gd name="connsiteY31" fmla="*/ 193244 h 1089533"/>
                <a:gd name="connsiteX32" fmla="*/ 234870 w 1836625"/>
                <a:gd name="connsiteY32" fmla="*/ 1057 h 1089533"/>
                <a:gd name="connsiteX33" fmla="*/ 235255 w 1836625"/>
                <a:gd name="connsiteY33" fmla="*/ 0 h 1089533"/>
                <a:gd name="connsiteX34" fmla="*/ 237424 w 1836625"/>
                <a:gd name="connsiteY34" fmla="*/ 789 h 1089533"/>
                <a:gd name="connsiteX35" fmla="*/ 244674 w 1836625"/>
                <a:gd name="connsiteY35" fmla="*/ 30 h 1089533"/>
                <a:gd name="connsiteX36" fmla="*/ 244728 w 1836625"/>
                <a:gd name="connsiteY36" fmla="*/ 3448 h 1089533"/>
                <a:gd name="connsiteX37" fmla="*/ 1103109 w 1836625"/>
                <a:gd name="connsiteY37" fmla="*/ 315873 h 1089533"/>
                <a:gd name="connsiteX38" fmla="*/ 1766009 w 1836625"/>
                <a:gd name="connsiteY38" fmla="*/ 315873 h 1089533"/>
                <a:gd name="connsiteX39" fmla="*/ 1766009 w 1836625"/>
                <a:gd name="connsiteY39" fmla="*/ 304097 h 1089533"/>
                <a:gd name="connsiteX40" fmla="*/ 1801317 w 1836625"/>
                <a:gd name="connsiteY40" fmla="*/ 268789 h 1089533"/>
                <a:gd name="connsiteX41" fmla="*/ 1836625 w 1836625"/>
                <a:gd name="connsiteY41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318 w 1836625"/>
                <a:gd name="connsiteY29" fmla="*/ 210841 h 1089533"/>
                <a:gd name="connsiteX30" fmla="*/ 6121 w 1836625"/>
                <a:gd name="connsiteY30" fmla="*/ 193244 h 1089533"/>
                <a:gd name="connsiteX31" fmla="*/ 234870 w 1836625"/>
                <a:gd name="connsiteY31" fmla="*/ 1057 h 1089533"/>
                <a:gd name="connsiteX32" fmla="*/ 235255 w 1836625"/>
                <a:gd name="connsiteY32" fmla="*/ 0 h 1089533"/>
                <a:gd name="connsiteX33" fmla="*/ 237424 w 1836625"/>
                <a:gd name="connsiteY33" fmla="*/ 789 h 1089533"/>
                <a:gd name="connsiteX34" fmla="*/ 244674 w 1836625"/>
                <a:gd name="connsiteY34" fmla="*/ 30 h 1089533"/>
                <a:gd name="connsiteX35" fmla="*/ 244728 w 1836625"/>
                <a:gd name="connsiteY35" fmla="*/ 3448 h 1089533"/>
                <a:gd name="connsiteX36" fmla="*/ 1103109 w 1836625"/>
                <a:gd name="connsiteY36" fmla="*/ 315873 h 1089533"/>
                <a:gd name="connsiteX37" fmla="*/ 1766009 w 1836625"/>
                <a:gd name="connsiteY37" fmla="*/ 315873 h 1089533"/>
                <a:gd name="connsiteX38" fmla="*/ 1766009 w 1836625"/>
                <a:gd name="connsiteY38" fmla="*/ 304097 h 1089533"/>
                <a:gd name="connsiteX39" fmla="*/ 1801317 w 1836625"/>
                <a:gd name="connsiteY39" fmla="*/ 268789 h 1089533"/>
                <a:gd name="connsiteX40" fmla="*/ 1836625 w 1836625"/>
                <a:gd name="connsiteY40" fmla="*/ 304097 h 1089533"/>
                <a:gd name="connsiteX0" fmla="*/ 1836625 w 1836625"/>
                <a:gd name="connsiteY0" fmla="*/ 304097 h 1089533"/>
                <a:gd name="connsiteX1" fmla="*/ 1836625 w 1836625"/>
                <a:gd name="connsiteY1" fmla="*/ 351181 h 1089533"/>
                <a:gd name="connsiteX2" fmla="*/ 1806927 w 1836625"/>
                <a:gd name="connsiteY2" fmla="*/ 384166 h 1089533"/>
                <a:gd name="connsiteX3" fmla="*/ 1806927 w 1836625"/>
                <a:gd name="connsiteY3" fmla="*/ 386489 h 1089533"/>
                <a:gd name="connsiteX4" fmla="*/ 1801317 w 1836625"/>
                <a:gd name="connsiteY4" fmla="*/ 386489 h 1089533"/>
                <a:gd name="connsiteX5" fmla="*/ 1086927 w 1836625"/>
                <a:gd name="connsiteY5" fmla="*/ 386489 h 1089533"/>
                <a:gd name="connsiteX6" fmla="*/ 1086927 w 1836625"/>
                <a:gd name="connsiteY6" fmla="*/ 385131 h 1089533"/>
                <a:gd name="connsiteX7" fmla="*/ 227267 w 1836625"/>
                <a:gd name="connsiteY7" fmla="*/ 72241 h 1089533"/>
                <a:gd name="connsiteX8" fmla="*/ 70934 w 1836625"/>
                <a:gd name="connsiteY8" fmla="*/ 212542 h 1089533"/>
                <a:gd name="connsiteX9" fmla="*/ 70934 w 1836625"/>
                <a:gd name="connsiteY9" fmla="*/ 876627 h 1089533"/>
                <a:gd name="connsiteX10" fmla="*/ 227267 w 1836625"/>
                <a:gd name="connsiteY10" fmla="*/ 1017292 h 1089533"/>
                <a:gd name="connsiteX11" fmla="*/ 1086927 w 1836625"/>
                <a:gd name="connsiteY11" fmla="*/ 704402 h 1089533"/>
                <a:gd name="connsiteX12" fmla="*/ 1086927 w 1836625"/>
                <a:gd name="connsiteY12" fmla="*/ 700837 h 1089533"/>
                <a:gd name="connsiteX13" fmla="*/ 1801317 w 1836625"/>
                <a:gd name="connsiteY13" fmla="*/ 700837 h 1089533"/>
                <a:gd name="connsiteX14" fmla="*/ 1806927 w 1836625"/>
                <a:gd name="connsiteY14" fmla="*/ 700837 h 1089533"/>
                <a:gd name="connsiteX15" fmla="*/ 1806927 w 1836625"/>
                <a:gd name="connsiteY15" fmla="*/ 703161 h 1089533"/>
                <a:gd name="connsiteX16" fmla="*/ 1836625 w 1836625"/>
                <a:gd name="connsiteY16" fmla="*/ 736145 h 1089533"/>
                <a:gd name="connsiteX17" fmla="*/ 1836625 w 1836625"/>
                <a:gd name="connsiteY17" fmla="*/ 783229 h 1089533"/>
                <a:gd name="connsiteX18" fmla="*/ 1801317 w 1836625"/>
                <a:gd name="connsiteY18" fmla="*/ 818537 h 1089533"/>
                <a:gd name="connsiteX19" fmla="*/ 1766009 w 1836625"/>
                <a:gd name="connsiteY19" fmla="*/ 783229 h 1089533"/>
                <a:gd name="connsiteX20" fmla="*/ 1766009 w 1836625"/>
                <a:gd name="connsiteY20" fmla="*/ 771453 h 1089533"/>
                <a:gd name="connsiteX21" fmla="*/ 1109172 w 1836625"/>
                <a:gd name="connsiteY21" fmla="*/ 771453 h 1089533"/>
                <a:gd name="connsiteX22" fmla="*/ 244728 w 1836625"/>
                <a:gd name="connsiteY22" fmla="*/ 1086085 h 1089533"/>
                <a:gd name="connsiteX23" fmla="*/ 244674 w 1836625"/>
                <a:gd name="connsiteY23" fmla="*/ 1089503 h 1089533"/>
                <a:gd name="connsiteX24" fmla="*/ 237424 w 1836625"/>
                <a:gd name="connsiteY24" fmla="*/ 1088744 h 1089533"/>
                <a:gd name="connsiteX25" fmla="*/ 235255 w 1836625"/>
                <a:gd name="connsiteY25" fmla="*/ 1089533 h 1089533"/>
                <a:gd name="connsiteX26" fmla="*/ 234870 w 1836625"/>
                <a:gd name="connsiteY26" fmla="*/ 1088476 h 1089533"/>
                <a:gd name="connsiteX27" fmla="*/ 0 w 1836625"/>
                <a:gd name="connsiteY27" fmla="*/ 878744 h 1089533"/>
                <a:gd name="connsiteX28" fmla="*/ 318 w 1836625"/>
                <a:gd name="connsiteY28" fmla="*/ 877244 h 1089533"/>
                <a:gd name="connsiteX29" fmla="*/ 6121 w 1836625"/>
                <a:gd name="connsiteY29" fmla="*/ 193244 h 1089533"/>
                <a:gd name="connsiteX30" fmla="*/ 234870 w 1836625"/>
                <a:gd name="connsiteY30" fmla="*/ 1057 h 1089533"/>
                <a:gd name="connsiteX31" fmla="*/ 235255 w 1836625"/>
                <a:gd name="connsiteY31" fmla="*/ 0 h 1089533"/>
                <a:gd name="connsiteX32" fmla="*/ 237424 w 1836625"/>
                <a:gd name="connsiteY32" fmla="*/ 789 h 1089533"/>
                <a:gd name="connsiteX33" fmla="*/ 244674 w 1836625"/>
                <a:gd name="connsiteY33" fmla="*/ 30 h 1089533"/>
                <a:gd name="connsiteX34" fmla="*/ 244728 w 1836625"/>
                <a:gd name="connsiteY34" fmla="*/ 3448 h 1089533"/>
                <a:gd name="connsiteX35" fmla="*/ 1103109 w 1836625"/>
                <a:gd name="connsiteY35" fmla="*/ 315873 h 1089533"/>
                <a:gd name="connsiteX36" fmla="*/ 1766009 w 1836625"/>
                <a:gd name="connsiteY36" fmla="*/ 315873 h 1089533"/>
                <a:gd name="connsiteX37" fmla="*/ 1766009 w 1836625"/>
                <a:gd name="connsiteY37" fmla="*/ 304097 h 1089533"/>
                <a:gd name="connsiteX38" fmla="*/ 1801317 w 1836625"/>
                <a:gd name="connsiteY38" fmla="*/ 268789 h 1089533"/>
                <a:gd name="connsiteX39" fmla="*/ 1836625 w 1836625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245109 w 1837006"/>
                <a:gd name="connsiteY34" fmla="*/ 3448 h 1089533"/>
                <a:gd name="connsiteX35" fmla="*/ 1103490 w 1837006"/>
                <a:gd name="connsiteY35" fmla="*/ 315873 h 1089533"/>
                <a:gd name="connsiteX36" fmla="*/ 1766390 w 1837006"/>
                <a:gd name="connsiteY36" fmla="*/ 315873 h 1089533"/>
                <a:gd name="connsiteX37" fmla="*/ 1766390 w 1837006"/>
                <a:gd name="connsiteY37" fmla="*/ 304097 h 1089533"/>
                <a:gd name="connsiteX38" fmla="*/ 1801698 w 1837006"/>
                <a:gd name="connsiteY38" fmla="*/ 268789 h 1089533"/>
                <a:gd name="connsiteX39" fmla="*/ 1837006 w 1837006"/>
                <a:gd name="connsiteY39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245055 w 1837006"/>
                <a:gd name="connsiteY33" fmla="*/ 30 h 1089533"/>
                <a:gd name="connsiteX34" fmla="*/ 1103490 w 1837006"/>
                <a:gd name="connsiteY34" fmla="*/ 315873 h 1089533"/>
                <a:gd name="connsiteX35" fmla="*/ 1766390 w 1837006"/>
                <a:gd name="connsiteY35" fmla="*/ 315873 h 1089533"/>
                <a:gd name="connsiteX36" fmla="*/ 1766390 w 1837006"/>
                <a:gd name="connsiteY36" fmla="*/ 304097 h 1089533"/>
                <a:gd name="connsiteX37" fmla="*/ 1801698 w 1837006"/>
                <a:gd name="connsiteY37" fmla="*/ 268789 h 1089533"/>
                <a:gd name="connsiteX38" fmla="*/ 1837006 w 1837006"/>
                <a:gd name="connsiteY38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5 w 1837006"/>
                <a:gd name="connsiteY23" fmla="*/ 1089503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45109 w 1837006"/>
                <a:gd name="connsiteY22" fmla="*/ 1086085 h 1089533"/>
                <a:gd name="connsiteX23" fmla="*/ 245054 w 1837006"/>
                <a:gd name="connsiteY23" fmla="*/ 1089506 h 1089533"/>
                <a:gd name="connsiteX24" fmla="*/ 237805 w 1837006"/>
                <a:gd name="connsiteY24" fmla="*/ 1088744 h 1089533"/>
                <a:gd name="connsiteX25" fmla="*/ 235636 w 1837006"/>
                <a:gd name="connsiteY25" fmla="*/ 1089533 h 1089533"/>
                <a:gd name="connsiteX26" fmla="*/ 235251 w 1837006"/>
                <a:gd name="connsiteY26" fmla="*/ 1088476 h 1089533"/>
                <a:gd name="connsiteX27" fmla="*/ 381 w 1837006"/>
                <a:gd name="connsiteY27" fmla="*/ 878744 h 1089533"/>
                <a:gd name="connsiteX28" fmla="*/ 699 w 1837006"/>
                <a:gd name="connsiteY28" fmla="*/ 877244 h 1089533"/>
                <a:gd name="connsiteX29" fmla="*/ 6502 w 1837006"/>
                <a:gd name="connsiteY29" fmla="*/ 193244 h 1089533"/>
                <a:gd name="connsiteX30" fmla="*/ 235251 w 1837006"/>
                <a:gd name="connsiteY30" fmla="*/ 1057 h 1089533"/>
                <a:gd name="connsiteX31" fmla="*/ 235636 w 1837006"/>
                <a:gd name="connsiteY31" fmla="*/ 0 h 1089533"/>
                <a:gd name="connsiteX32" fmla="*/ 237805 w 1837006"/>
                <a:gd name="connsiteY32" fmla="*/ 789 h 1089533"/>
                <a:gd name="connsiteX33" fmla="*/ 1103490 w 1837006"/>
                <a:gd name="connsiteY33" fmla="*/ 315873 h 1089533"/>
                <a:gd name="connsiteX34" fmla="*/ 1766390 w 1837006"/>
                <a:gd name="connsiteY34" fmla="*/ 315873 h 1089533"/>
                <a:gd name="connsiteX35" fmla="*/ 1766390 w 1837006"/>
                <a:gd name="connsiteY35" fmla="*/ 304097 h 1089533"/>
                <a:gd name="connsiteX36" fmla="*/ 1801698 w 1837006"/>
                <a:gd name="connsiteY36" fmla="*/ 268789 h 1089533"/>
                <a:gd name="connsiteX37" fmla="*/ 1837006 w 1837006"/>
                <a:gd name="connsiteY37" fmla="*/ 304097 h 1089533"/>
                <a:gd name="connsiteX0" fmla="*/ 1837006 w 1837006"/>
                <a:gd name="connsiteY0" fmla="*/ 304097 h 1089813"/>
                <a:gd name="connsiteX1" fmla="*/ 1837006 w 1837006"/>
                <a:gd name="connsiteY1" fmla="*/ 351181 h 1089813"/>
                <a:gd name="connsiteX2" fmla="*/ 1807308 w 1837006"/>
                <a:gd name="connsiteY2" fmla="*/ 384166 h 1089813"/>
                <a:gd name="connsiteX3" fmla="*/ 1807308 w 1837006"/>
                <a:gd name="connsiteY3" fmla="*/ 386489 h 1089813"/>
                <a:gd name="connsiteX4" fmla="*/ 1801698 w 1837006"/>
                <a:gd name="connsiteY4" fmla="*/ 386489 h 1089813"/>
                <a:gd name="connsiteX5" fmla="*/ 1087308 w 1837006"/>
                <a:gd name="connsiteY5" fmla="*/ 386489 h 1089813"/>
                <a:gd name="connsiteX6" fmla="*/ 1087308 w 1837006"/>
                <a:gd name="connsiteY6" fmla="*/ 385131 h 1089813"/>
                <a:gd name="connsiteX7" fmla="*/ 227648 w 1837006"/>
                <a:gd name="connsiteY7" fmla="*/ 72241 h 1089813"/>
                <a:gd name="connsiteX8" fmla="*/ 71315 w 1837006"/>
                <a:gd name="connsiteY8" fmla="*/ 212542 h 1089813"/>
                <a:gd name="connsiteX9" fmla="*/ 71315 w 1837006"/>
                <a:gd name="connsiteY9" fmla="*/ 876627 h 1089813"/>
                <a:gd name="connsiteX10" fmla="*/ 227648 w 1837006"/>
                <a:gd name="connsiteY10" fmla="*/ 1017292 h 1089813"/>
                <a:gd name="connsiteX11" fmla="*/ 1087308 w 1837006"/>
                <a:gd name="connsiteY11" fmla="*/ 704402 h 1089813"/>
                <a:gd name="connsiteX12" fmla="*/ 1087308 w 1837006"/>
                <a:gd name="connsiteY12" fmla="*/ 700837 h 1089813"/>
                <a:gd name="connsiteX13" fmla="*/ 1801698 w 1837006"/>
                <a:gd name="connsiteY13" fmla="*/ 700837 h 1089813"/>
                <a:gd name="connsiteX14" fmla="*/ 1807308 w 1837006"/>
                <a:gd name="connsiteY14" fmla="*/ 700837 h 1089813"/>
                <a:gd name="connsiteX15" fmla="*/ 1807308 w 1837006"/>
                <a:gd name="connsiteY15" fmla="*/ 703161 h 1089813"/>
                <a:gd name="connsiteX16" fmla="*/ 1837006 w 1837006"/>
                <a:gd name="connsiteY16" fmla="*/ 736145 h 1089813"/>
                <a:gd name="connsiteX17" fmla="*/ 1837006 w 1837006"/>
                <a:gd name="connsiteY17" fmla="*/ 783229 h 1089813"/>
                <a:gd name="connsiteX18" fmla="*/ 1801698 w 1837006"/>
                <a:gd name="connsiteY18" fmla="*/ 818537 h 1089813"/>
                <a:gd name="connsiteX19" fmla="*/ 1766390 w 1837006"/>
                <a:gd name="connsiteY19" fmla="*/ 783229 h 1089813"/>
                <a:gd name="connsiteX20" fmla="*/ 1766390 w 1837006"/>
                <a:gd name="connsiteY20" fmla="*/ 771453 h 1089813"/>
                <a:gd name="connsiteX21" fmla="*/ 1109553 w 1837006"/>
                <a:gd name="connsiteY21" fmla="*/ 771453 h 1089813"/>
                <a:gd name="connsiteX22" fmla="*/ 245109 w 1837006"/>
                <a:gd name="connsiteY22" fmla="*/ 1086085 h 1089813"/>
                <a:gd name="connsiteX23" fmla="*/ 245054 w 1837006"/>
                <a:gd name="connsiteY23" fmla="*/ 1089506 h 1089813"/>
                <a:gd name="connsiteX24" fmla="*/ 235636 w 1837006"/>
                <a:gd name="connsiteY24" fmla="*/ 1089533 h 1089813"/>
                <a:gd name="connsiteX25" fmla="*/ 235251 w 1837006"/>
                <a:gd name="connsiteY25" fmla="*/ 1088476 h 1089813"/>
                <a:gd name="connsiteX26" fmla="*/ 381 w 1837006"/>
                <a:gd name="connsiteY26" fmla="*/ 878744 h 1089813"/>
                <a:gd name="connsiteX27" fmla="*/ 699 w 1837006"/>
                <a:gd name="connsiteY27" fmla="*/ 877244 h 1089813"/>
                <a:gd name="connsiteX28" fmla="*/ 6502 w 1837006"/>
                <a:gd name="connsiteY28" fmla="*/ 193244 h 1089813"/>
                <a:gd name="connsiteX29" fmla="*/ 235251 w 1837006"/>
                <a:gd name="connsiteY29" fmla="*/ 1057 h 1089813"/>
                <a:gd name="connsiteX30" fmla="*/ 235636 w 1837006"/>
                <a:gd name="connsiteY30" fmla="*/ 0 h 1089813"/>
                <a:gd name="connsiteX31" fmla="*/ 237805 w 1837006"/>
                <a:gd name="connsiteY31" fmla="*/ 789 h 1089813"/>
                <a:gd name="connsiteX32" fmla="*/ 1103490 w 1837006"/>
                <a:gd name="connsiteY32" fmla="*/ 315873 h 1089813"/>
                <a:gd name="connsiteX33" fmla="*/ 1766390 w 1837006"/>
                <a:gd name="connsiteY33" fmla="*/ 315873 h 1089813"/>
                <a:gd name="connsiteX34" fmla="*/ 1766390 w 1837006"/>
                <a:gd name="connsiteY34" fmla="*/ 304097 h 1089813"/>
                <a:gd name="connsiteX35" fmla="*/ 1801698 w 1837006"/>
                <a:gd name="connsiteY35" fmla="*/ 268789 h 1089813"/>
                <a:gd name="connsiteX36" fmla="*/ 1837006 w 1837006"/>
                <a:gd name="connsiteY36" fmla="*/ 304097 h 1089813"/>
                <a:gd name="connsiteX0" fmla="*/ 1837006 w 1837006"/>
                <a:gd name="connsiteY0" fmla="*/ 304097 h 1110480"/>
                <a:gd name="connsiteX1" fmla="*/ 1837006 w 1837006"/>
                <a:gd name="connsiteY1" fmla="*/ 351181 h 1110480"/>
                <a:gd name="connsiteX2" fmla="*/ 1807308 w 1837006"/>
                <a:gd name="connsiteY2" fmla="*/ 384166 h 1110480"/>
                <a:gd name="connsiteX3" fmla="*/ 1807308 w 1837006"/>
                <a:gd name="connsiteY3" fmla="*/ 386489 h 1110480"/>
                <a:gd name="connsiteX4" fmla="*/ 1801698 w 1837006"/>
                <a:gd name="connsiteY4" fmla="*/ 386489 h 1110480"/>
                <a:gd name="connsiteX5" fmla="*/ 1087308 w 1837006"/>
                <a:gd name="connsiteY5" fmla="*/ 386489 h 1110480"/>
                <a:gd name="connsiteX6" fmla="*/ 1087308 w 1837006"/>
                <a:gd name="connsiteY6" fmla="*/ 385131 h 1110480"/>
                <a:gd name="connsiteX7" fmla="*/ 227648 w 1837006"/>
                <a:gd name="connsiteY7" fmla="*/ 72241 h 1110480"/>
                <a:gd name="connsiteX8" fmla="*/ 71315 w 1837006"/>
                <a:gd name="connsiteY8" fmla="*/ 212542 h 1110480"/>
                <a:gd name="connsiteX9" fmla="*/ 71315 w 1837006"/>
                <a:gd name="connsiteY9" fmla="*/ 876627 h 1110480"/>
                <a:gd name="connsiteX10" fmla="*/ 227648 w 1837006"/>
                <a:gd name="connsiteY10" fmla="*/ 1017292 h 1110480"/>
                <a:gd name="connsiteX11" fmla="*/ 1087308 w 1837006"/>
                <a:gd name="connsiteY11" fmla="*/ 704402 h 1110480"/>
                <a:gd name="connsiteX12" fmla="*/ 1087308 w 1837006"/>
                <a:gd name="connsiteY12" fmla="*/ 700837 h 1110480"/>
                <a:gd name="connsiteX13" fmla="*/ 1801698 w 1837006"/>
                <a:gd name="connsiteY13" fmla="*/ 700837 h 1110480"/>
                <a:gd name="connsiteX14" fmla="*/ 1807308 w 1837006"/>
                <a:gd name="connsiteY14" fmla="*/ 700837 h 1110480"/>
                <a:gd name="connsiteX15" fmla="*/ 1807308 w 1837006"/>
                <a:gd name="connsiteY15" fmla="*/ 703161 h 1110480"/>
                <a:gd name="connsiteX16" fmla="*/ 1837006 w 1837006"/>
                <a:gd name="connsiteY16" fmla="*/ 736145 h 1110480"/>
                <a:gd name="connsiteX17" fmla="*/ 1837006 w 1837006"/>
                <a:gd name="connsiteY17" fmla="*/ 783229 h 1110480"/>
                <a:gd name="connsiteX18" fmla="*/ 1801698 w 1837006"/>
                <a:gd name="connsiteY18" fmla="*/ 818537 h 1110480"/>
                <a:gd name="connsiteX19" fmla="*/ 1766390 w 1837006"/>
                <a:gd name="connsiteY19" fmla="*/ 783229 h 1110480"/>
                <a:gd name="connsiteX20" fmla="*/ 1766390 w 1837006"/>
                <a:gd name="connsiteY20" fmla="*/ 771453 h 1110480"/>
                <a:gd name="connsiteX21" fmla="*/ 1109553 w 1837006"/>
                <a:gd name="connsiteY21" fmla="*/ 771453 h 1110480"/>
                <a:gd name="connsiteX22" fmla="*/ 245109 w 1837006"/>
                <a:gd name="connsiteY22" fmla="*/ 1086085 h 1110480"/>
                <a:gd name="connsiteX23" fmla="*/ 235636 w 1837006"/>
                <a:gd name="connsiteY23" fmla="*/ 1089533 h 1110480"/>
                <a:gd name="connsiteX24" fmla="*/ 235251 w 1837006"/>
                <a:gd name="connsiteY24" fmla="*/ 1088476 h 1110480"/>
                <a:gd name="connsiteX25" fmla="*/ 381 w 1837006"/>
                <a:gd name="connsiteY25" fmla="*/ 878744 h 1110480"/>
                <a:gd name="connsiteX26" fmla="*/ 699 w 1837006"/>
                <a:gd name="connsiteY26" fmla="*/ 877244 h 1110480"/>
                <a:gd name="connsiteX27" fmla="*/ 6502 w 1837006"/>
                <a:gd name="connsiteY27" fmla="*/ 193244 h 1110480"/>
                <a:gd name="connsiteX28" fmla="*/ 235251 w 1837006"/>
                <a:gd name="connsiteY28" fmla="*/ 1057 h 1110480"/>
                <a:gd name="connsiteX29" fmla="*/ 235636 w 1837006"/>
                <a:gd name="connsiteY29" fmla="*/ 0 h 1110480"/>
                <a:gd name="connsiteX30" fmla="*/ 237805 w 1837006"/>
                <a:gd name="connsiteY30" fmla="*/ 789 h 1110480"/>
                <a:gd name="connsiteX31" fmla="*/ 1103490 w 1837006"/>
                <a:gd name="connsiteY31" fmla="*/ 315873 h 1110480"/>
                <a:gd name="connsiteX32" fmla="*/ 1766390 w 1837006"/>
                <a:gd name="connsiteY32" fmla="*/ 315873 h 1110480"/>
                <a:gd name="connsiteX33" fmla="*/ 1766390 w 1837006"/>
                <a:gd name="connsiteY33" fmla="*/ 304097 h 1110480"/>
                <a:gd name="connsiteX34" fmla="*/ 1801698 w 1837006"/>
                <a:gd name="connsiteY34" fmla="*/ 268789 h 1110480"/>
                <a:gd name="connsiteX35" fmla="*/ 1837006 w 1837006"/>
                <a:gd name="connsiteY35" fmla="*/ 304097 h 1110480"/>
                <a:gd name="connsiteX0" fmla="*/ 1837006 w 1837006"/>
                <a:gd name="connsiteY0" fmla="*/ 304097 h 1089533"/>
                <a:gd name="connsiteX1" fmla="*/ 1837006 w 1837006"/>
                <a:gd name="connsiteY1" fmla="*/ 351181 h 1089533"/>
                <a:gd name="connsiteX2" fmla="*/ 1807308 w 1837006"/>
                <a:gd name="connsiteY2" fmla="*/ 384166 h 1089533"/>
                <a:gd name="connsiteX3" fmla="*/ 1807308 w 1837006"/>
                <a:gd name="connsiteY3" fmla="*/ 386489 h 1089533"/>
                <a:gd name="connsiteX4" fmla="*/ 1801698 w 1837006"/>
                <a:gd name="connsiteY4" fmla="*/ 386489 h 1089533"/>
                <a:gd name="connsiteX5" fmla="*/ 1087308 w 1837006"/>
                <a:gd name="connsiteY5" fmla="*/ 386489 h 1089533"/>
                <a:gd name="connsiteX6" fmla="*/ 1087308 w 1837006"/>
                <a:gd name="connsiteY6" fmla="*/ 385131 h 1089533"/>
                <a:gd name="connsiteX7" fmla="*/ 227648 w 1837006"/>
                <a:gd name="connsiteY7" fmla="*/ 72241 h 1089533"/>
                <a:gd name="connsiteX8" fmla="*/ 71315 w 1837006"/>
                <a:gd name="connsiteY8" fmla="*/ 212542 h 1089533"/>
                <a:gd name="connsiteX9" fmla="*/ 71315 w 1837006"/>
                <a:gd name="connsiteY9" fmla="*/ 876627 h 1089533"/>
                <a:gd name="connsiteX10" fmla="*/ 227648 w 1837006"/>
                <a:gd name="connsiteY10" fmla="*/ 1017292 h 1089533"/>
                <a:gd name="connsiteX11" fmla="*/ 1087308 w 1837006"/>
                <a:gd name="connsiteY11" fmla="*/ 704402 h 1089533"/>
                <a:gd name="connsiteX12" fmla="*/ 1087308 w 1837006"/>
                <a:gd name="connsiteY12" fmla="*/ 700837 h 1089533"/>
                <a:gd name="connsiteX13" fmla="*/ 1801698 w 1837006"/>
                <a:gd name="connsiteY13" fmla="*/ 700837 h 1089533"/>
                <a:gd name="connsiteX14" fmla="*/ 1807308 w 1837006"/>
                <a:gd name="connsiteY14" fmla="*/ 700837 h 1089533"/>
                <a:gd name="connsiteX15" fmla="*/ 1807308 w 1837006"/>
                <a:gd name="connsiteY15" fmla="*/ 703161 h 1089533"/>
                <a:gd name="connsiteX16" fmla="*/ 1837006 w 1837006"/>
                <a:gd name="connsiteY16" fmla="*/ 736145 h 1089533"/>
                <a:gd name="connsiteX17" fmla="*/ 1837006 w 1837006"/>
                <a:gd name="connsiteY17" fmla="*/ 783229 h 1089533"/>
                <a:gd name="connsiteX18" fmla="*/ 1801698 w 1837006"/>
                <a:gd name="connsiteY18" fmla="*/ 818537 h 1089533"/>
                <a:gd name="connsiteX19" fmla="*/ 1766390 w 1837006"/>
                <a:gd name="connsiteY19" fmla="*/ 783229 h 1089533"/>
                <a:gd name="connsiteX20" fmla="*/ 1766390 w 1837006"/>
                <a:gd name="connsiteY20" fmla="*/ 771453 h 1089533"/>
                <a:gd name="connsiteX21" fmla="*/ 1109553 w 1837006"/>
                <a:gd name="connsiteY21" fmla="*/ 771453 h 1089533"/>
                <a:gd name="connsiteX22" fmla="*/ 235636 w 1837006"/>
                <a:gd name="connsiteY22" fmla="*/ 1089533 h 1089533"/>
                <a:gd name="connsiteX23" fmla="*/ 235251 w 1837006"/>
                <a:gd name="connsiteY23" fmla="*/ 1088476 h 1089533"/>
                <a:gd name="connsiteX24" fmla="*/ 381 w 1837006"/>
                <a:gd name="connsiteY24" fmla="*/ 878744 h 1089533"/>
                <a:gd name="connsiteX25" fmla="*/ 699 w 1837006"/>
                <a:gd name="connsiteY25" fmla="*/ 877244 h 1089533"/>
                <a:gd name="connsiteX26" fmla="*/ 6502 w 1837006"/>
                <a:gd name="connsiteY26" fmla="*/ 193244 h 1089533"/>
                <a:gd name="connsiteX27" fmla="*/ 235251 w 1837006"/>
                <a:gd name="connsiteY27" fmla="*/ 1057 h 1089533"/>
                <a:gd name="connsiteX28" fmla="*/ 235636 w 1837006"/>
                <a:gd name="connsiteY28" fmla="*/ 0 h 1089533"/>
                <a:gd name="connsiteX29" fmla="*/ 237805 w 1837006"/>
                <a:gd name="connsiteY29" fmla="*/ 789 h 1089533"/>
                <a:gd name="connsiteX30" fmla="*/ 1103490 w 1837006"/>
                <a:gd name="connsiteY30" fmla="*/ 315873 h 1089533"/>
                <a:gd name="connsiteX31" fmla="*/ 1766390 w 1837006"/>
                <a:gd name="connsiteY31" fmla="*/ 315873 h 1089533"/>
                <a:gd name="connsiteX32" fmla="*/ 1766390 w 1837006"/>
                <a:gd name="connsiteY32" fmla="*/ 304097 h 1089533"/>
                <a:gd name="connsiteX33" fmla="*/ 1801698 w 1837006"/>
                <a:gd name="connsiteY33" fmla="*/ 268789 h 1089533"/>
                <a:gd name="connsiteX34" fmla="*/ 1837006 w 1837006"/>
                <a:gd name="connsiteY34" fmla="*/ 304097 h 1089533"/>
                <a:gd name="connsiteX0" fmla="*/ 1837006 w 1837006"/>
                <a:gd name="connsiteY0" fmla="*/ 304097 h 1091388"/>
                <a:gd name="connsiteX1" fmla="*/ 1837006 w 1837006"/>
                <a:gd name="connsiteY1" fmla="*/ 351181 h 1091388"/>
                <a:gd name="connsiteX2" fmla="*/ 1807308 w 1837006"/>
                <a:gd name="connsiteY2" fmla="*/ 384166 h 1091388"/>
                <a:gd name="connsiteX3" fmla="*/ 1807308 w 1837006"/>
                <a:gd name="connsiteY3" fmla="*/ 386489 h 1091388"/>
                <a:gd name="connsiteX4" fmla="*/ 1801698 w 1837006"/>
                <a:gd name="connsiteY4" fmla="*/ 386489 h 1091388"/>
                <a:gd name="connsiteX5" fmla="*/ 1087308 w 1837006"/>
                <a:gd name="connsiteY5" fmla="*/ 386489 h 1091388"/>
                <a:gd name="connsiteX6" fmla="*/ 1087308 w 1837006"/>
                <a:gd name="connsiteY6" fmla="*/ 385131 h 1091388"/>
                <a:gd name="connsiteX7" fmla="*/ 227648 w 1837006"/>
                <a:gd name="connsiteY7" fmla="*/ 72241 h 1091388"/>
                <a:gd name="connsiteX8" fmla="*/ 71315 w 1837006"/>
                <a:gd name="connsiteY8" fmla="*/ 212542 h 1091388"/>
                <a:gd name="connsiteX9" fmla="*/ 71315 w 1837006"/>
                <a:gd name="connsiteY9" fmla="*/ 876627 h 1091388"/>
                <a:gd name="connsiteX10" fmla="*/ 227648 w 1837006"/>
                <a:gd name="connsiteY10" fmla="*/ 1017292 h 1091388"/>
                <a:gd name="connsiteX11" fmla="*/ 1087308 w 1837006"/>
                <a:gd name="connsiteY11" fmla="*/ 704402 h 1091388"/>
                <a:gd name="connsiteX12" fmla="*/ 1087308 w 1837006"/>
                <a:gd name="connsiteY12" fmla="*/ 700837 h 1091388"/>
                <a:gd name="connsiteX13" fmla="*/ 1801698 w 1837006"/>
                <a:gd name="connsiteY13" fmla="*/ 700837 h 1091388"/>
                <a:gd name="connsiteX14" fmla="*/ 1807308 w 1837006"/>
                <a:gd name="connsiteY14" fmla="*/ 700837 h 1091388"/>
                <a:gd name="connsiteX15" fmla="*/ 1807308 w 1837006"/>
                <a:gd name="connsiteY15" fmla="*/ 703161 h 1091388"/>
                <a:gd name="connsiteX16" fmla="*/ 1837006 w 1837006"/>
                <a:gd name="connsiteY16" fmla="*/ 736145 h 1091388"/>
                <a:gd name="connsiteX17" fmla="*/ 1837006 w 1837006"/>
                <a:gd name="connsiteY17" fmla="*/ 783229 h 1091388"/>
                <a:gd name="connsiteX18" fmla="*/ 1801698 w 1837006"/>
                <a:gd name="connsiteY18" fmla="*/ 818537 h 1091388"/>
                <a:gd name="connsiteX19" fmla="*/ 1766390 w 1837006"/>
                <a:gd name="connsiteY19" fmla="*/ 783229 h 1091388"/>
                <a:gd name="connsiteX20" fmla="*/ 1766390 w 1837006"/>
                <a:gd name="connsiteY20" fmla="*/ 771453 h 1091388"/>
                <a:gd name="connsiteX21" fmla="*/ 1109553 w 1837006"/>
                <a:gd name="connsiteY21" fmla="*/ 771453 h 1091388"/>
                <a:gd name="connsiteX22" fmla="*/ 235636 w 1837006"/>
                <a:gd name="connsiteY22" fmla="*/ 1089533 h 1091388"/>
                <a:gd name="connsiteX23" fmla="*/ 235251 w 1837006"/>
                <a:gd name="connsiteY23" fmla="*/ 1088476 h 1091388"/>
                <a:gd name="connsiteX24" fmla="*/ 381 w 1837006"/>
                <a:gd name="connsiteY24" fmla="*/ 878744 h 1091388"/>
                <a:gd name="connsiteX25" fmla="*/ 699 w 1837006"/>
                <a:gd name="connsiteY25" fmla="*/ 877244 h 1091388"/>
                <a:gd name="connsiteX26" fmla="*/ 6502 w 1837006"/>
                <a:gd name="connsiteY26" fmla="*/ 193244 h 1091388"/>
                <a:gd name="connsiteX27" fmla="*/ 235251 w 1837006"/>
                <a:gd name="connsiteY27" fmla="*/ 1057 h 1091388"/>
                <a:gd name="connsiteX28" fmla="*/ 235636 w 1837006"/>
                <a:gd name="connsiteY28" fmla="*/ 0 h 1091388"/>
                <a:gd name="connsiteX29" fmla="*/ 237805 w 1837006"/>
                <a:gd name="connsiteY29" fmla="*/ 789 h 1091388"/>
                <a:gd name="connsiteX30" fmla="*/ 1103490 w 1837006"/>
                <a:gd name="connsiteY30" fmla="*/ 315873 h 1091388"/>
                <a:gd name="connsiteX31" fmla="*/ 1766390 w 1837006"/>
                <a:gd name="connsiteY31" fmla="*/ 315873 h 1091388"/>
                <a:gd name="connsiteX32" fmla="*/ 1766390 w 1837006"/>
                <a:gd name="connsiteY32" fmla="*/ 304097 h 1091388"/>
                <a:gd name="connsiteX33" fmla="*/ 1801698 w 1837006"/>
                <a:gd name="connsiteY33" fmla="*/ 268789 h 1091388"/>
                <a:gd name="connsiteX34" fmla="*/ 1837006 w 1837006"/>
                <a:gd name="connsiteY34" fmla="*/ 304097 h 1091388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  <a:gd name="connsiteX0" fmla="*/ 1837006 w 1837006"/>
                <a:gd name="connsiteY0" fmla="*/ 304097 h 1092100"/>
                <a:gd name="connsiteX1" fmla="*/ 1837006 w 1837006"/>
                <a:gd name="connsiteY1" fmla="*/ 351181 h 1092100"/>
                <a:gd name="connsiteX2" fmla="*/ 1807308 w 1837006"/>
                <a:gd name="connsiteY2" fmla="*/ 384166 h 1092100"/>
                <a:gd name="connsiteX3" fmla="*/ 1807308 w 1837006"/>
                <a:gd name="connsiteY3" fmla="*/ 386489 h 1092100"/>
                <a:gd name="connsiteX4" fmla="*/ 1801698 w 1837006"/>
                <a:gd name="connsiteY4" fmla="*/ 386489 h 1092100"/>
                <a:gd name="connsiteX5" fmla="*/ 1087308 w 1837006"/>
                <a:gd name="connsiteY5" fmla="*/ 386489 h 1092100"/>
                <a:gd name="connsiteX6" fmla="*/ 1087308 w 1837006"/>
                <a:gd name="connsiteY6" fmla="*/ 385131 h 1092100"/>
                <a:gd name="connsiteX7" fmla="*/ 227648 w 1837006"/>
                <a:gd name="connsiteY7" fmla="*/ 72241 h 1092100"/>
                <a:gd name="connsiteX8" fmla="*/ 71315 w 1837006"/>
                <a:gd name="connsiteY8" fmla="*/ 212542 h 1092100"/>
                <a:gd name="connsiteX9" fmla="*/ 71315 w 1837006"/>
                <a:gd name="connsiteY9" fmla="*/ 876627 h 1092100"/>
                <a:gd name="connsiteX10" fmla="*/ 227648 w 1837006"/>
                <a:gd name="connsiteY10" fmla="*/ 1017292 h 1092100"/>
                <a:gd name="connsiteX11" fmla="*/ 1087308 w 1837006"/>
                <a:gd name="connsiteY11" fmla="*/ 704402 h 1092100"/>
                <a:gd name="connsiteX12" fmla="*/ 1087308 w 1837006"/>
                <a:gd name="connsiteY12" fmla="*/ 700837 h 1092100"/>
                <a:gd name="connsiteX13" fmla="*/ 1801698 w 1837006"/>
                <a:gd name="connsiteY13" fmla="*/ 700837 h 1092100"/>
                <a:gd name="connsiteX14" fmla="*/ 1807308 w 1837006"/>
                <a:gd name="connsiteY14" fmla="*/ 700837 h 1092100"/>
                <a:gd name="connsiteX15" fmla="*/ 1807308 w 1837006"/>
                <a:gd name="connsiteY15" fmla="*/ 703161 h 1092100"/>
                <a:gd name="connsiteX16" fmla="*/ 1837006 w 1837006"/>
                <a:gd name="connsiteY16" fmla="*/ 736145 h 1092100"/>
                <a:gd name="connsiteX17" fmla="*/ 1837006 w 1837006"/>
                <a:gd name="connsiteY17" fmla="*/ 783229 h 1092100"/>
                <a:gd name="connsiteX18" fmla="*/ 1801698 w 1837006"/>
                <a:gd name="connsiteY18" fmla="*/ 818537 h 1092100"/>
                <a:gd name="connsiteX19" fmla="*/ 1766390 w 1837006"/>
                <a:gd name="connsiteY19" fmla="*/ 783229 h 1092100"/>
                <a:gd name="connsiteX20" fmla="*/ 1766390 w 1837006"/>
                <a:gd name="connsiteY20" fmla="*/ 771453 h 1092100"/>
                <a:gd name="connsiteX21" fmla="*/ 1109553 w 1837006"/>
                <a:gd name="connsiteY21" fmla="*/ 771453 h 1092100"/>
                <a:gd name="connsiteX22" fmla="*/ 235636 w 1837006"/>
                <a:gd name="connsiteY22" fmla="*/ 1089533 h 1092100"/>
                <a:gd name="connsiteX23" fmla="*/ 235251 w 1837006"/>
                <a:gd name="connsiteY23" fmla="*/ 1088476 h 1092100"/>
                <a:gd name="connsiteX24" fmla="*/ 381 w 1837006"/>
                <a:gd name="connsiteY24" fmla="*/ 878744 h 1092100"/>
                <a:gd name="connsiteX25" fmla="*/ 699 w 1837006"/>
                <a:gd name="connsiteY25" fmla="*/ 877244 h 1092100"/>
                <a:gd name="connsiteX26" fmla="*/ 6502 w 1837006"/>
                <a:gd name="connsiteY26" fmla="*/ 193244 h 1092100"/>
                <a:gd name="connsiteX27" fmla="*/ 235251 w 1837006"/>
                <a:gd name="connsiteY27" fmla="*/ 1057 h 1092100"/>
                <a:gd name="connsiteX28" fmla="*/ 235636 w 1837006"/>
                <a:gd name="connsiteY28" fmla="*/ 0 h 1092100"/>
                <a:gd name="connsiteX29" fmla="*/ 237805 w 1837006"/>
                <a:gd name="connsiteY29" fmla="*/ 789 h 1092100"/>
                <a:gd name="connsiteX30" fmla="*/ 1103490 w 1837006"/>
                <a:gd name="connsiteY30" fmla="*/ 315873 h 1092100"/>
                <a:gd name="connsiteX31" fmla="*/ 1766390 w 1837006"/>
                <a:gd name="connsiteY31" fmla="*/ 315873 h 1092100"/>
                <a:gd name="connsiteX32" fmla="*/ 1766390 w 1837006"/>
                <a:gd name="connsiteY32" fmla="*/ 304097 h 1092100"/>
                <a:gd name="connsiteX33" fmla="*/ 1801698 w 1837006"/>
                <a:gd name="connsiteY33" fmla="*/ 268789 h 1092100"/>
                <a:gd name="connsiteX34" fmla="*/ 1837006 w 1837006"/>
                <a:gd name="connsiteY34" fmla="*/ 304097 h 10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37006" h="1092100">
                  <a:moveTo>
                    <a:pt x="1837006" y="304097"/>
                  </a:moveTo>
                  <a:lnTo>
                    <a:pt x="1837006" y="351181"/>
                  </a:lnTo>
                  <a:cubicBezTo>
                    <a:pt x="1837006" y="368664"/>
                    <a:pt x="1824299" y="383180"/>
                    <a:pt x="1807308" y="384166"/>
                  </a:cubicBezTo>
                  <a:lnTo>
                    <a:pt x="1807308" y="386489"/>
                  </a:lnTo>
                  <a:lnTo>
                    <a:pt x="1801698" y="386489"/>
                  </a:lnTo>
                  <a:lnTo>
                    <a:pt x="1087308" y="386489"/>
                  </a:lnTo>
                  <a:lnTo>
                    <a:pt x="1087308" y="385131"/>
                  </a:lnTo>
                  <a:lnTo>
                    <a:pt x="227648" y="72241"/>
                  </a:lnTo>
                  <a:cubicBezTo>
                    <a:pt x="150393" y="79094"/>
                    <a:pt x="86893" y="135946"/>
                    <a:pt x="71315" y="212542"/>
                  </a:cubicBezTo>
                  <a:lnTo>
                    <a:pt x="71315" y="876627"/>
                  </a:lnTo>
                  <a:cubicBezTo>
                    <a:pt x="86699" y="953416"/>
                    <a:pt x="150264" y="1010520"/>
                    <a:pt x="227648" y="1017292"/>
                  </a:cubicBezTo>
                  <a:lnTo>
                    <a:pt x="1087308" y="704402"/>
                  </a:lnTo>
                  <a:lnTo>
                    <a:pt x="1087308" y="700837"/>
                  </a:lnTo>
                  <a:lnTo>
                    <a:pt x="1801698" y="700837"/>
                  </a:lnTo>
                  <a:lnTo>
                    <a:pt x="1807308" y="700837"/>
                  </a:lnTo>
                  <a:lnTo>
                    <a:pt x="1807308" y="703161"/>
                  </a:lnTo>
                  <a:cubicBezTo>
                    <a:pt x="1824299" y="704147"/>
                    <a:pt x="1837006" y="718662"/>
                    <a:pt x="1837006" y="736145"/>
                  </a:cubicBezTo>
                  <a:lnTo>
                    <a:pt x="1837006" y="783229"/>
                  </a:lnTo>
                  <a:cubicBezTo>
                    <a:pt x="1837006" y="802729"/>
                    <a:pt x="1821198" y="818537"/>
                    <a:pt x="1801698" y="818537"/>
                  </a:cubicBezTo>
                  <a:cubicBezTo>
                    <a:pt x="1782198" y="818537"/>
                    <a:pt x="1766390" y="802729"/>
                    <a:pt x="1766390" y="783229"/>
                  </a:cubicBezTo>
                  <a:lnTo>
                    <a:pt x="1766390" y="771453"/>
                  </a:lnTo>
                  <a:lnTo>
                    <a:pt x="1109553" y="771453"/>
                  </a:lnTo>
                  <a:lnTo>
                    <a:pt x="235636" y="1089533"/>
                  </a:lnTo>
                  <a:lnTo>
                    <a:pt x="235251" y="1088476"/>
                  </a:lnTo>
                  <a:cubicBezTo>
                    <a:pt x="146350" y="1114520"/>
                    <a:pt x="19769" y="995634"/>
                    <a:pt x="381" y="878744"/>
                  </a:cubicBezTo>
                  <a:lnTo>
                    <a:pt x="699" y="877244"/>
                  </a:lnTo>
                  <a:cubicBezTo>
                    <a:pt x="2633" y="649244"/>
                    <a:pt x="-4957" y="427594"/>
                    <a:pt x="6502" y="193244"/>
                  </a:cubicBezTo>
                  <a:cubicBezTo>
                    <a:pt x="30099" y="84986"/>
                    <a:pt x="123936" y="6466"/>
                    <a:pt x="235251" y="1057"/>
                  </a:cubicBezTo>
                  <a:lnTo>
                    <a:pt x="235636" y="0"/>
                  </a:lnTo>
                  <a:lnTo>
                    <a:pt x="237805" y="789"/>
                  </a:lnTo>
                  <a:cubicBezTo>
                    <a:pt x="382447" y="53434"/>
                    <a:pt x="848726" y="237959"/>
                    <a:pt x="1103490" y="315873"/>
                  </a:cubicBezTo>
                  <a:lnTo>
                    <a:pt x="1766390" y="315873"/>
                  </a:lnTo>
                  <a:lnTo>
                    <a:pt x="1766390" y="304097"/>
                  </a:lnTo>
                  <a:cubicBezTo>
                    <a:pt x="1766390" y="284597"/>
                    <a:pt x="1782198" y="268789"/>
                    <a:pt x="1801698" y="268789"/>
                  </a:cubicBezTo>
                  <a:cubicBezTo>
                    <a:pt x="1821198" y="268789"/>
                    <a:pt x="1837006" y="284597"/>
                    <a:pt x="1837006" y="3040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336">
              <a:extLst>
                <a:ext uri="{FF2B5EF4-FFF2-40B4-BE49-F238E27FC236}">
                  <a16:creationId xmlns:a16="http://schemas.microsoft.com/office/drawing/2014/main" id="{4F22D70C-7F25-45E9-B8DF-15987AE8793B}"/>
                </a:ext>
              </a:extLst>
            </p:cNvPr>
            <p:cNvSpPr/>
            <p:nvPr/>
          </p:nvSpPr>
          <p:spPr>
            <a:xfrm>
              <a:off x="4820583" y="2928472"/>
              <a:ext cx="1954182" cy="1162895"/>
            </a:xfrm>
            <a:custGeom>
              <a:avLst/>
              <a:gdLst>
                <a:gd name="connsiteX0" fmla="*/ 0 w 1857375"/>
                <a:gd name="connsiteY0" fmla="*/ 0 h 1200150"/>
                <a:gd name="connsiteX1" fmla="*/ 771525 w 1857375"/>
                <a:gd name="connsiteY1" fmla="*/ 114300 h 1200150"/>
                <a:gd name="connsiteX2" fmla="*/ 1771650 w 1857375"/>
                <a:gd name="connsiteY2" fmla="*/ 276225 h 1200150"/>
                <a:gd name="connsiteX3" fmla="*/ 1857375 w 1857375"/>
                <a:gd name="connsiteY3" fmla="*/ 466725 h 1200150"/>
                <a:gd name="connsiteX4" fmla="*/ 1343025 w 1857375"/>
                <a:gd name="connsiteY4" fmla="*/ 1200150 h 1200150"/>
                <a:gd name="connsiteX5" fmla="*/ 647700 w 1857375"/>
                <a:gd name="connsiteY5" fmla="*/ 466725 h 1200150"/>
                <a:gd name="connsiteX6" fmla="*/ 0 w 1857375"/>
                <a:gd name="connsiteY6" fmla="*/ 0 h 1200150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57312 w 1966987"/>
                <a:gd name="connsiteY5" fmla="*/ 423457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14044 w 1966987"/>
                <a:gd name="connsiteY5" fmla="*/ 385958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6882"/>
                <a:gd name="connsiteX1" fmla="*/ 881137 w 1966987"/>
                <a:gd name="connsiteY1" fmla="*/ 71032 h 1156882"/>
                <a:gd name="connsiteX2" fmla="*/ 1881262 w 1966987"/>
                <a:gd name="connsiteY2" fmla="*/ 232957 h 1156882"/>
                <a:gd name="connsiteX3" fmla="*/ 1966987 w 1966987"/>
                <a:gd name="connsiteY3" fmla="*/ 423457 h 1156882"/>
                <a:gd name="connsiteX4" fmla="*/ 1452637 w 1966987"/>
                <a:gd name="connsiteY4" fmla="*/ 1156882 h 1156882"/>
                <a:gd name="connsiteX5" fmla="*/ 708275 w 1966987"/>
                <a:gd name="connsiteY5" fmla="*/ 397496 h 1156882"/>
                <a:gd name="connsiteX6" fmla="*/ 0 w 1966987"/>
                <a:gd name="connsiteY6" fmla="*/ 0 h 1156882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51113"/>
                <a:gd name="connsiteX1" fmla="*/ 881137 w 1966987"/>
                <a:gd name="connsiteY1" fmla="*/ 71032 h 1151113"/>
                <a:gd name="connsiteX2" fmla="*/ 1881262 w 1966987"/>
                <a:gd name="connsiteY2" fmla="*/ 232957 h 1151113"/>
                <a:gd name="connsiteX3" fmla="*/ 1966987 w 1966987"/>
                <a:gd name="connsiteY3" fmla="*/ 423457 h 1151113"/>
                <a:gd name="connsiteX4" fmla="*/ 1380524 w 1966987"/>
                <a:gd name="connsiteY4" fmla="*/ 1151113 h 1151113"/>
                <a:gd name="connsiteX5" fmla="*/ 708275 w 1966987"/>
                <a:gd name="connsiteY5" fmla="*/ 397496 h 1151113"/>
                <a:gd name="connsiteX6" fmla="*/ 0 w 1966987"/>
                <a:gd name="connsiteY6" fmla="*/ 0 h 1151113"/>
                <a:gd name="connsiteX0" fmla="*/ 0 w 1966987"/>
                <a:gd name="connsiteY0" fmla="*/ 0 h 1142459"/>
                <a:gd name="connsiteX1" fmla="*/ 881137 w 1966987"/>
                <a:gd name="connsiteY1" fmla="*/ 71032 h 1142459"/>
                <a:gd name="connsiteX2" fmla="*/ 1881262 w 1966987"/>
                <a:gd name="connsiteY2" fmla="*/ 232957 h 1142459"/>
                <a:gd name="connsiteX3" fmla="*/ 1966987 w 1966987"/>
                <a:gd name="connsiteY3" fmla="*/ 423457 h 1142459"/>
                <a:gd name="connsiteX4" fmla="*/ 1363217 w 1966987"/>
                <a:gd name="connsiteY4" fmla="*/ 1142459 h 1142459"/>
                <a:gd name="connsiteX5" fmla="*/ 708275 w 1966987"/>
                <a:gd name="connsiteY5" fmla="*/ 397496 h 1142459"/>
                <a:gd name="connsiteX6" fmla="*/ 0 w 1966987"/>
                <a:gd name="connsiteY6" fmla="*/ 0 h 1142459"/>
                <a:gd name="connsiteX0" fmla="*/ 0 w 1966987"/>
                <a:gd name="connsiteY0" fmla="*/ 0 h 1161695"/>
                <a:gd name="connsiteX1" fmla="*/ 881137 w 1966987"/>
                <a:gd name="connsiteY1" fmla="*/ 71032 h 1161695"/>
                <a:gd name="connsiteX2" fmla="*/ 1881262 w 1966987"/>
                <a:gd name="connsiteY2" fmla="*/ 232957 h 1161695"/>
                <a:gd name="connsiteX3" fmla="*/ 1966987 w 1966987"/>
                <a:gd name="connsiteY3" fmla="*/ 423457 h 1161695"/>
                <a:gd name="connsiteX4" fmla="*/ 1363217 w 1966987"/>
                <a:gd name="connsiteY4" fmla="*/ 1142459 h 1161695"/>
                <a:gd name="connsiteX5" fmla="*/ 708275 w 1966987"/>
                <a:gd name="connsiteY5" fmla="*/ 397496 h 1161695"/>
                <a:gd name="connsiteX6" fmla="*/ 0 w 1966987"/>
                <a:gd name="connsiteY6" fmla="*/ 0 h 1161695"/>
                <a:gd name="connsiteX0" fmla="*/ 0 w 1966987"/>
                <a:gd name="connsiteY0" fmla="*/ 0 h 1178466"/>
                <a:gd name="connsiteX1" fmla="*/ 881137 w 1966987"/>
                <a:gd name="connsiteY1" fmla="*/ 71032 h 1178466"/>
                <a:gd name="connsiteX2" fmla="*/ 1881262 w 1966987"/>
                <a:gd name="connsiteY2" fmla="*/ 232957 h 1178466"/>
                <a:gd name="connsiteX3" fmla="*/ 1966987 w 1966987"/>
                <a:gd name="connsiteY3" fmla="*/ 423457 h 1178466"/>
                <a:gd name="connsiteX4" fmla="*/ 1363217 w 1966987"/>
                <a:gd name="connsiteY4" fmla="*/ 1142459 h 1178466"/>
                <a:gd name="connsiteX5" fmla="*/ 708275 w 1966987"/>
                <a:gd name="connsiteY5" fmla="*/ 397496 h 1178466"/>
                <a:gd name="connsiteX6" fmla="*/ 0 w 1966987"/>
                <a:gd name="connsiteY6" fmla="*/ 0 h 1178466"/>
                <a:gd name="connsiteX0" fmla="*/ 0 w 1966987"/>
                <a:gd name="connsiteY0" fmla="*/ 0 h 1177150"/>
                <a:gd name="connsiteX1" fmla="*/ 881137 w 1966987"/>
                <a:gd name="connsiteY1" fmla="*/ 71032 h 1177150"/>
                <a:gd name="connsiteX2" fmla="*/ 1881262 w 1966987"/>
                <a:gd name="connsiteY2" fmla="*/ 232957 h 1177150"/>
                <a:gd name="connsiteX3" fmla="*/ 1966987 w 1966987"/>
                <a:gd name="connsiteY3" fmla="*/ 391727 h 1177150"/>
                <a:gd name="connsiteX4" fmla="*/ 1363217 w 1966987"/>
                <a:gd name="connsiteY4" fmla="*/ 1142459 h 1177150"/>
                <a:gd name="connsiteX5" fmla="*/ 708275 w 1966987"/>
                <a:gd name="connsiteY5" fmla="*/ 397496 h 1177150"/>
                <a:gd name="connsiteX6" fmla="*/ 0 w 1966987"/>
                <a:gd name="connsiteY6" fmla="*/ 0 h 1177150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8912"/>
                <a:gd name="connsiteX1" fmla="*/ 881137 w 1966987"/>
                <a:gd name="connsiteY1" fmla="*/ 71032 h 1188912"/>
                <a:gd name="connsiteX2" fmla="*/ 1881262 w 1966987"/>
                <a:gd name="connsiteY2" fmla="*/ 232957 h 1188912"/>
                <a:gd name="connsiteX3" fmla="*/ 1966987 w 1966987"/>
                <a:gd name="connsiteY3" fmla="*/ 391727 h 1188912"/>
                <a:gd name="connsiteX4" fmla="*/ 1629255 w 1966987"/>
                <a:gd name="connsiteY4" fmla="*/ 1032005 h 1188912"/>
                <a:gd name="connsiteX5" fmla="*/ 1363217 w 1966987"/>
                <a:gd name="connsiteY5" fmla="*/ 1142459 h 1188912"/>
                <a:gd name="connsiteX6" fmla="*/ 708275 w 1966987"/>
                <a:gd name="connsiteY6" fmla="*/ 397496 h 1188912"/>
                <a:gd name="connsiteX7" fmla="*/ 0 w 1966987"/>
                <a:gd name="connsiteY7" fmla="*/ 0 h 1188912"/>
                <a:gd name="connsiteX0" fmla="*/ 0 w 1966987"/>
                <a:gd name="connsiteY0" fmla="*/ 0 h 1189484"/>
                <a:gd name="connsiteX1" fmla="*/ 881137 w 1966987"/>
                <a:gd name="connsiteY1" fmla="*/ 71032 h 1189484"/>
                <a:gd name="connsiteX2" fmla="*/ 1881262 w 1966987"/>
                <a:gd name="connsiteY2" fmla="*/ 232957 h 1189484"/>
                <a:gd name="connsiteX3" fmla="*/ 1966987 w 1966987"/>
                <a:gd name="connsiteY3" fmla="*/ 391727 h 1189484"/>
                <a:gd name="connsiteX4" fmla="*/ 1629255 w 1966987"/>
                <a:gd name="connsiteY4" fmla="*/ 1032005 h 1189484"/>
                <a:gd name="connsiteX5" fmla="*/ 1363217 w 1966987"/>
                <a:gd name="connsiteY5" fmla="*/ 1142459 h 1189484"/>
                <a:gd name="connsiteX6" fmla="*/ 708275 w 1966987"/>
                <a:gd name="connsiteY6" fmla="*/ 397496 h 1189484"/>
                <a:gd name="connsiteX7" fmla="*/ 0 w 1966987"/>
                <a:gd name="connsiteY7" fmla="*/ 0 h 1189484"/>
                <a:gd name="connsiteX0" fmla="*/ 0 w 1966987"/>
                <a:gd name="connsiteY0" fmla="*/ 0 h 1181822"/>
                <a:gd name="connsiteX1" fmla="*/ 881137 w 1966987"/>
                <a:gd name="connsiteY1" fmla="*/ 71032 h 1181822"/>
                <a:gd name="connsiteX2" fmla="*/ 1881262 w 1966987"/>
                <a:gd name="connsiteY2" fmla="*/ 232957 h 1181822"/>
                <a:gd name="connsiteX3" fmla="*/ 1966987 w 1966987"/>
                <a:gd name="connsiteY3" fmla="*/ 391727 h 1181822"/>
                <a:gd name="connsiteX4" fmla="*/ 1629255 w 1966987"/>
                <a:gd name="connsiteY4" fmla="*/ 1032005 h 1181822"/>
                <a:gd name="connsiteX5" fmla="*/ 1363217 w 1966987"/>
                <a:gd name="connsiteY5" fmla="*/ 1142459 h 1181822"/>
                <a:gd name="connsiteX6" fmla="*/ 708275 w 1966987"/>
                <a:gd name="connsiteY6" fmla="*/ 397496 h 1181822"/>
                <a:gd name="connsiteX7" fmla="*/ 0 w 1966987"/>
                <a:gd name="connsiteY7" fmla="*/ 0 h 1181822"/>
                <a:gd name="connsiteX0" fmla="*/ 0 w 1966987"/>
                <a:gd name="connsiteY0" fmla="*/ 0 h 1167805"/>
                <a:gd name="connsiteX1" fmla="*/ 881137 w 1966987"/>
                <a:gd name="connsiteY1" fmla="*/ 71032 h 1167805"/>
                <a:gd name="connsiteX2" fmla="*/ 1881262 w 1966987"/>
                <a:gd name="connsiteY2" fmla="*/ 232957 h 1167805"/>
                <a:gd name="connsiteX3" fmla="*/ 1966987 w 1966987"/>
                <a:gd name="connsiteY3" fmla="*/ 391727 h 1167805"/>
                <a:gd name="connsiteX4" fmla="*/ 1629255 w 1966987"/>
                <a:gd name="connsiteY4" fmla="*/ 1032005 h 1167805"/>
                <a:gd name="connsiteX5" fmla="*/ 1363217 w 1966987"/>
                <a:gd name="connsiteY5" fmla="*/ 1142459 h 1167805"/>
                <a:gd name="connsiteX6" fmla="*/ 708275 w 1966987"/>
                <a:gd name="connsiteY6" fmla="*/ 397496 h 1167805"/>
                <a:gd name="connsiteX7" fmla="*/ 0 w 1966987"/>
                <a:gd name="connsiteY7" fmla="*/ 0 h 1167805"/>
                <a:gd name="connsiteX0" fmla="*/ 0 w 1966987"/>
                <a:gd name="connsiteY0" fmla="*/ 0 h 1163994"/>
                <a:gd name="connsiteX1" fmla="*/ 881137 w 1966987"/>
                <a:gd name="connsiteY1" fmla="*/ 71032 h 1163994"/>
                <a:gd name="connsiteX2" fmla="*/ 1881262 w 1966987"/>
                <a:gd name="connsiteY2" fmla="*/ 232957 h 1163994"/>
                <a:gd name="connsiteX3" fmla="*/ 1966987 w 1966987"/>
                <a:gd name="connsiteY3" fmla="*/ 391727 h 1163994"/>
                <a:gd name="connsiteX4" fmla="*/ 1629255 w 1966987"/>
                <a:gd name="connsiteY4" fmla="*/ 1032005 h 1163994"/>
                <a:gd name="connsiteX5" fmla="*/ 1363217 w 1966987"/>
                <a:gd name="connsiteY5" fmla="*/ 1142459 h 1163994"/>
                <a:gd name="connsiteX6" fmla="*/ 708275 w 1966987"/>
                <a:gd name="connsiteY6" fmla="*/ 397496 h 1163994"/>
                <a:gd name="connsiteX7" fmla="*/ 0 w 1966987"/>
                <a:gd name="connsiteY7" fmla="*/ 0 h 1163994"/>
                <a:gd name="connsiteX0" fmla="*/ 0 w 1966987"/>
                <a:gd name="connsiteY0" fmla="*/ 0 h 1171549"/>
                <a:gd name="connsiteX1" fmla="*/ 881137 w 1966987"/>
                <a:gd name="connsiteY1" fmla="*/ 71032 h 1171549"/>
                <a:gd name="connsiteX2" fmla="*/ 1881262 w 1966987"/>
                <a:gd name="connsiteY2" fmla="*/ 232957 h 1171549"/>
                <a:gd name="connsiteX3" fmla="*/ 1966987 w 1966987"/>
                <a:gd name="connsiteY3" fmla="*/ 391727 h 1171549"/>
                <a:gd name="connsiteX4" fmla="*/ 1629255 w 1966987"/>
                <a:gd name="connsiteY4" fmla="*/ 1032005 h 1171549"/>
                <a:gd name="connsiteX5" fmla="*/ 1363217 w 1966987"/>
                <a:gd name="connsiteY5" fmla="*/ 1142459 h 1171549"/>
                <a:gd name="connsiteX6" fmla="*/ 708275 w 1966987"/>
                <a:gd name="connsiteY6" fmla="*/ 397496 h 1171549"/>
                <a:gd name="connsiteX7" fmla="*/ 0 w 1966987"/>
                <a:gd name="connsiteY7" fmla="*/ 0 h 1171549"/>
                <a:gd name="connsiteX0" fmla="*/ 0 w 1961218"/>
                <a:gd name="connsiteY0" fmla="*/ 0 h 1171549"/>
                <a:gd name="connsiteX1" fmla="*/ 881137 w 1961218"/>
                <a:gd name="connsiteY1" fmla="*/ 71032 h 1171549"/>
                <a:gd name="connsiteX2" fmla="*/ 1881262 w 1961218"/>
                <a:gd name="connsiteY2" fmla="*/ 232957 h 1171549"/>
                <a:gd name="connsiteX3" fmla="*/ 1961218 w 1961218"/>
                <a:gd name="connsiteY3" fmla="*/ 380189 h 1171549"/>
                <a:gd name="connsiteX4" fmla="*/ 1629255 w 1961218"/>
                <a:gd name="connsiteY4" fmla="*/ 1032005 h 1171549"/>
                <a:gd name="connsiteX5" fmla="*/ 1363217 w 1961218"/>
                <a:gd name="connsiteY5" fmla="*/ 1142459 h 1171549"/>
                <a:gd name="connsiteX6" fmla="*/ 708275 w 1961218"/>
                <a:gd name="connsiteY6" fmla="*/ 397496 h 1171549"/>
                <a:gd name="connsiteX7" fmla="*/ 0 w 1961218"/>
                <a:gd name="connsiteY7" fmla="*/ 0 h 1171549"/>
                <a:gd name="connsiteX0" fmla="*/ 0 w 1952564"/>
                <a:gd name="connsiteY0" fmla="*/ 0 h 1171549"/>
                <a:gd name="connsiteX1" fmla="*/ 881137 w 1952564"/>
                <a:gd name="connsiteY1" fmla="*/ 71032 h 1171549"/>
                <a:gd name="connsiteX2" fmla="*/ 1881262 w 1952564"/>
                <a:gd name="connsiteY2" fmla="*/ 232957 h 1171549"/>
                <a:gd name="connsiteX3" fmla="*/ 1952564 w 1952564"/>
                <a:gd name="connsiteY3" fmla="*/ 411919 h 1171549"/>
                <a:gd name="connsiteX4" fmla="*/ 1629255 w 1952564"/>
                <a:gd name="connsiteY4" fmla="*/ 1032005 h 1171549"/>
                <a:gd name="connsiteX5" fmla="*/ 1363217 w 1952564"/>
                <a:gd name="connsiteY5" fmla="*/ 1142459 h 1171549"/>
                <a:gd name="connsiteX6" fmla="*/ 708275 w 1952564"/>
                <a:gd name="connsiteY6" fmla="*/ 397496 h 1171549"/>
                <a:gd name="connsiteX7" fmla="*/ 0 w 1952564"/>
                <a:gd name="connsiteY7" fmla="*/ 0 h 1171549"/>
                <a:gd name="connsiteX0" fmla="*/ 0 w 1956074"/>
                <a:gd name="connsiteY0" fmla="*/ 0 h 1171549"/>
                <a:gd name="connsiteX1" fmla="*/ 881137 w 1956074"/>
                <a:gd name="connsiteY1" fmla="*/ 71032 h 1171549"/>
                <a:gd name="connsiteX2" fmla="*/ 1881262 w 1956074"/>
                <a:gd name="connsiteY2" fmla="*/ 232957 h 1171549"/>
                <a:gd name="connsiteX3" fmla="*/ 1952564 w 1956074"/>
                <a:gd name="connsiteY3" fmla="*/ 411919 h 1171549"/>
                <a:gd name="connsiteX4" fmla="*/ 1629255 w 1956074"/>
                <a:gd name="connsiteY4" fmla="*/ 1032005 h 1171549"/>
                <a:gd name="connsiteX5" fmla="*/ 1363217 w 1956074"/>
                <a:gd name="connsiteY5" fmla="*/ 1142459 h 1171549"/>
                <a:gd name="connsiteX6" fmla="*/ 708275 w 1956074"/>
                <a:gd name="connsiteY6" fmla="*/ 397496 h 1171549"/>
                <a:gd name="connsiteX7" fmla="*/ 0 w 1956074"/>
                <a:gd name="connsiteY7" fmla="*/ 0 h 1171549"/>
                <a:gd name="connsiteX0" fmla="*/ 0 w 1954810"/>
                <a:gd name="connsiteY0" fmla="*/ 0 h 1171549"/>
                <a:gd name="connsiteX1" fmla="*/ 881137 w 1954810"/>
                <a:gd name="connsiteY1" fmla="*/ 71032 h 1171549"/>
                <a:gd name="connsiteX2" fmla="*/ 1835110 w 1954810"/>
                <a:gd name="connsiteY2" fmla="*/ 224303 h 1171549"/>
                <a:gd name="connsiteX3" fmla="*/ 1952564 w 1954810"/>
                <a:gd name="connsiteY3" fmla="*/ 411919 h 1171549"/>
                <a:gd name="connsiteX4" fmla="*/ 1629255 w 1954810"/>
                <a:gd name="connsiteY4" fmla="*/ 1032005 h 1171549"/>
                <a:gd name="connsiteX5" fmla="*/ 1363217 w 1954810"/>
                <a:gd name="connsiteY5" fmla="*/ 1142459 h 1171549"/>
                <a:gd name="connsiteX6" fmla="*/ 708275 w 1954810"/>
                <a:gd name="connsiteY6" fmla="*/ 397496 h 1171549"/>
                <a:gd name="connsiteX7" fmla="*/ 0 w 1954810"/>
                <a:gd name="connsiteY7" fmla="*/ 0 h 1171549"/>
                <a:gd name="connsiteX0" fmla="*/ 0 w 1956939"/>
                <a:gd name="connsiteY0" fmla="*/ 0 h 1171549"/>
                <a:gd name="connsiteX1" fmla="*/ 881137 w 1956939"/>
                <a:gd name="connsiteY1" fmla="*/ 71032 h 1171549"/>
                <a:gd name="connsiteX2" fmla="*/ 1835110 w 1956939"/>
                <a:gd name="connsiteY2" fmla="*/ 224303 h 1171549"/>
                <a:gd name="connsiteX3" fmla="*/ 1952564 w 1956939"/>
                <a:gd name="connsiteY3" fmla="*/ 411919 h 1171549"/>
                <a:gd name="connsiteX4" fmla="*/ 1629255 w 1956939"/>
                <a:gd name="connsiteY4" fmla="*/ 1032005 h 1171549"/>
                <a:gd name="connsiteX5" fmla="*/ 1363217 w 1956939"/>
                <a:gd name="connsiteY5" fmla="*/ 1142459 h 1171549"/>
                <a:gd name="connsiteX6" fmla="*/ 708275 w 1956939"/>
                <a:gd name="connsiteY6" fmla="*/ 397496 h 1171549"/>
                <a:gd name="connsiteX7" fmla="*/ 0 w 1956939"/>
                <a:gd name="connsiteY7" fmla="*/ 0 h 1171549"/>
                <a:gd name="connsiteX0" fmla="*/ 0 w 1962378"/>
                <a:gd name="connsiteY0" fmla="*/ 0 h 1171549"/>
                <a:gd name="connsiteX1" fmla="*/ 881137 w 1962378"/>
                <a:gd name="connsiteY1" fmla="*/ 71032 h 1171549"/>
                <a:gd name="connsiteX2" fmla="*/ 1835110 w 1962378"/>
                <a:gd name="connsiteY2" fmla="*/ 224303 h 1171549"/>
                <a:gd name="connsiteX3" fmla="*/ 1958333 w 1962378"/>
                <a:gd name="connsiteY3" fmla="*/ 423457 h 1171549"/>
                <a:gd name="connsiteX4" fmla="*/ 1629255 w 1962378"/>
                <a:gd name="connsiteY4" fmla="*/ 1032005 h 1171549"/>
                <a:gd name="connsiteX5" fmla="*/ 1363217 w 1962378"/>
                <a:gd name="connsiteY5" fmla="*/ 1142459 h 1171549"/>
                <a:gd name="connsiteX6" fmla="*/ 708275 w 1962378"/>
                <a:gd name="connsiteY6" fmla="*/ 397496 h 1171549"/>
                <a:gd name="connsiteX7" fmla="*/ 0 w 1962378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9951"/>
                <a:gd name="connsiteY0" fmla="*/ 0 h 1171549"/>
                <a:gd name="connsiteX1" fmla="*/ 881137 w 1959951"/>
                <a:gd name="connsiteY1" fmla="*/ 71032 h 1171549"/>
                <a:gd name="connsiteX2" fmla="*/ 1835110 w 1959951"/>
                <a:gd name="connsiteY2" fmla="*/ 224303 h 1171549"/>
                <a:gd name="connsiteX3" fmla="*/ 1958333 w 1959951"/>
                <a:gd name="connsiteY3" fmla="*/ 423457 h 1171549"/>
                <a:gd name="connsiteX4" fmla="*/ 1629255 w 1959951"/>
                <a:gd name="connsiteY4" fmla="*/ 1032005 h 1171549"/>
                <a:gd name="connsiteX5" fmla="*/ 1363217 w 1959951"/>
                <a:gd name="connsiteY5" fmla="*/ 1142459 h 1171549"/>
                <a:gd name="connsiteX6" fmla="*/ 708275 w 1959951"/>
                <a:gd name="connsiteY6" fmla="*/ 397496 h 1171549"/>
                <a:gd name="connsiteX7" fmla="*/ 0 w 1959951"/>
                <a:gd name="connsiteY7" fmla="*/ 0 h 1171549"/>
                <a:gd name="connsiteX0" fmla="*/ 0 w 1951298"/>
                <a:gd name="connsiteY0" fmla="*/ 0 h 1168664"/>
                <a:gd name="connsiteX1" fmla="*/ 872484 w 1951298"/>
                <a:gd name="connsiteY1" fmla="*/ 68147 h 1168664"/>
                <a:gd name="connsiteX2" fmla="*/ 1826457 w 1951298"/>
                <a:gd name="connsiteY2" fmla="*/ 221418 h 1168664"/>
                <a:gd name="connsiteX3" fmla="*/ 1949680 w 1951298"/>
                <a:gd name="connsiteY3" fmla="*/ 420572 h 1168664"/>
                <a:gd name="connsiteX4" fmla="*/ 1620602 w 1951298"/>
                <a:gd name="connsiteY4" fmla="*/ 1029120 h 1168664"/>
                <a:gd name="connsiteX5" fmla="*/ 1354564 w 1951298"/>
                <a:gd name="connsiteY5" fmla="*/ 1139574 h 1168664"/>
                <a:gd name="connsiteX6" fmla="*/ 699622 w 1951298"/>
                <a:gd name="connsiteY6" fmla="*/ 394611 h 1168664"/>
                <a:gd name="connsiteX7" fmla="*/ 0 w 1951298"/>
                <a:gd name="connsiteY7" fmla="*/ 0 h 1168664"/>
                <a:gd name="connsiteX0" fmla="*/ 0 w 1954182"/>
                <a:gd name="connsiteY0" fmla="*/ 0 h 1162895"/>
                <a:gd name="connsiteX1" fmla="*/ 875368 w 1954182"/>
                <a:gd name="connsiteY1" fmla="*/ 62378 h 1162895"/>
                <a:gd name="connsiteX2" fmla="*/ 1829341 w 1954182"/>
                <a:gd name="connsiteY2" fmla="*/ 215649 h 1162895"/>
                <a:gd name="connsiteX3" fmla="*/ 1952564 w 1954182"/>
                <a:gd name="connsiteY3" fmla="*/ 414803 h 1162895"/>
                <a:gd name="connsiteX4" fmla="*/ 1623486 w 1954182"/>
                <a:gd name="connsiteY4" fmla="*/ 1023351 h 1162895"/>
                <a:gd name="connsiteX5" fmla="*/ 1357448 w 1954182"/>
                <a:gd name="connsiteY5" fmla="*/ 1133805 h 1162895"/>
                <a:gd name="connsiteX6" fmla="*/ 702506 w 1954182"/>
                <a:gd name="connsiteY6" fmla="*/ 388842 h 1162895"/>
                <a:gd name="connsiteX7" fmla="*/ 0 w 1954182"/>
                <a:gd name="connsiteY7" fmla="*/ 0 h 116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4182" h="1162895">
                  <a:moveTo>
                    <a:pt x="0" y="0"/>
                  </a:moveTo>
                  <a:cubicBezTo>
                    <a:pt x="293712" y="23677"/>
                    <a:pt x="570478" y="26436"/>
                    <a:pt x="875368" y="62378"/>
                  </a:cubicBezTo>
                  <a:cubicBezTo>
                    <a:pt x="1180258" y="98320"/>
                    <a:pt x="1495966" y="161674"/>
                    <a:pt x="1829341" y="215649"/>
                  </a:cubicBezTo>
                  <a:cubicBezTo>
                    <a:pt x="1919453" y="229151"/>
                    <a:pt x="1963412" y="343611"/>
                    <a:pt x="1952564" y="414803"/>
                  </a:cubicBezTo>
                  <a:cubicBezTo>
                    <a:pt x="1899024" y="547978"/>
                    <a:pt x="1721230" y="857845"/>
                    <a:pt x="1623486" y="1023351"/>
                  </a:cubicBezTo>
                  <a:cubicBezTo>
                    <a:pt x="1534396" y="1185972"/>
                    <a:pt x="1412870" y="1181866"/>
                    <a:pt x="1357448" y="1133805"/>
                  </a:cubicBezTo>
                  <a:lnTo>
                    <a:pt x="702506" y="3888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6E5D86A-AF2A-46C8-BF54-995C20051C15}"/>
                </a:ext>
              </a:extLst>
            </p:cNvPr>
            <p:cNvSpPr/>
            <p:nvPr/>
          </p:nvSpPr>
          <p:spPr>
            <a:xfrm rot="1973302">
              <a:off x="5891306" y="3497511"/>
              <a:ext cx="121089" cy="1210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C9FE35A-4683-4196-AA95-B152A9088C9C}"/>
                </a:ext>
              </a:extLst>
            </p:cNvPr>
            <p:cNvSpPr/>
            <p:nvPr/>
          </p:nvSpPr>
          <p:spPr>
            <a:xfrm rot="1973302">
              <a:off x="6086673" y="3440794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E1C4C8B-7854-4EB0-A183-7DB3EB0E07C2}"/>
                </a:ext>
              </a:extLst>
            </p:cNvPr>
            <p:cNvSpPr/>
            <p:nvPr/>
          </p:nvSpPr>
          <p:spPr>
            <a:xfrm rot="1973302">
              <a:off x="5916623" y="3119292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071445C-AC86-4160-AB42-E7AE856A3156}"/>
                </a:ext>
              </a:extLst>
            </p:cNvPr>
            <p:cNvSpPr/>
            <p:nvPr/>
          </p:nvSpPr>
          <p:spPr>
            <a:xfrm rot="1973302">
              <a:off x="6172372" y="3789354"/>
              <a:ext cx="163508" cy="1635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463F117-1B1E-4F27-8434-79AEEB8AFC67}"/>
                </a:ext>
              </a:extLst>
            </p:cNvPr>
            <p:cNvSpPr/>
            <p:nvPr/>
          </p:nvSpPr>
          <p:spPr>
            <a:xfrm rot="1973302">
              <a:off x="5526976" y="3152557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23865FA-A6A0-4772-A330-10449769B17D}"/>
                </a:ext>
              </a:extLst>
            </p:cNvPr>
            <p:cNvSpPr/>
            <p:nvPr/>
          </p:nvSpPr>
          <p:spPr>
            <a:xfrm rot="1973302">
              <a:off x="6253503" y="3574518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56F3DE4-0F85-49A7-8F3D-268FFCA8375F}"/>
                </a:ext>
              </a:extLst>
            </p:cNvPr>
            <p:cNvSpPr/>
            <p:nvPr/>
          </p:nvSpPr>
          <p:spPr>
            <a:xfrm rot="1973302">
              <a:off x="5737788" y="3329725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74E75F8-2A8E-47D0-A962-1EFE6806909B}"/>
                </a:ext>
              </a:extLst>
            </p:cNvPr>
            <p:cNvSpPr/>
            <p:nvPr/>
          </p:nvSpPr>
          <p:spPr>
            <a:xfrm rot="1973302">
              <a:off x="6514160" y="3187471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AF0DE12-AF2C-436C-9B38-22DD757DB99F}"/>
                </a:ext>
              </a:extLst>
            </p:cNvPr>
            <p:cNvSpPr/>
            <p:nvPr/>
          </p:nvSpPr>
          <p:spPr>
            <a:xfrm rot="1973302">
              <a:off x="6230678" y="3245561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BBA5317-FA20-45E1-9C72-43CE1906AF98}"/>
                </a:ext>
              </a:extLst>
            </p:cNvPr>
            <p:cNvSpPr/>
            <p:nvPr/>
          </p:nvSpPr>
          <p:spPr>
            <a:xfrm rot="1973302">
              <a:off x="6279821" y="3360896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0525467-1D3C-4E71-8275-C003D5D77741}"/>
                </a:ext>
              </a:extLst>
            </p:cNvPr>
            <p:cNvSpPr/>
            <p:nvPr/>
          </p:nvSpPr>
          <p:spPr>
            <a:xfrm rot="1973302">
              <a:off x="6571822" y="3343434"/>
              <a:ext cx="98612" cy="98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2D0CFD4-0AD3-40AA-908B-0BE82E15C4C9}"/>
                </a:ext>
              </a:extLst>
            </p:cNvPr>
            <p:cNvSpPr/>
            <p:nvPr/>
          </p:nvSpPr>
          <p:spPr>
            <a:xfrm rot="1973302">
              <a:off x="5303666" y="3028290"/>
              <a:ext cx="60544" cy="605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4" name="그룹 2">
            <a:extLst>
              <a:ext uri="{FF2B5EF4-FFF2-40B4-BE49-F238E27FC236}">
                <a16:creationId xmlns:a16="http://schemas.microsoft.com/office/drawing/2014/main" id="{7751E5C3-F43C-4764-9BB5-5CE6340F7888}"/>
              </a:ext>
            </a:extLst>
          </p:cNvPr>
          <p:cNvGrpSpPr/>
          <p:nvPr/>
        </p:nvGrpSpPr>
        <p:grpSpPr>
          <a:xfrm>
            <a:off x="6757178" y="1452789"/>
            <a:ext cx="374981" cy="2872894"/>
            <a:chOff x="4389556" y="2257766"/>
            <a:chExt cx="374981" cy="2872894"/>
          </a:xfrm>
          <a:solidFill>
            <a:schemeClr val="accent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64AD72C1-BE0F-4A78-8CCB-C7FCDC891E2B}"/>
                </a:ext>
              </a:extLst>
            </p:cNvPr>
            <p:cNvSpPr/>
            <p:nvPr/>
          </p:nvSpPr>
          <p:spPr>
            <a:xfrm rot="1973302">
              <a:off x="4663470" y="4185105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8747CDE-2642-49FE-80B4-A88A77585E7B}"/>
                </a:ext>
              </a:extLst>
            </p:cNvPr>
            <p:cNvSpPr/>
            <p:nvPr/>
          </p:nvSpPr>
          <p:spPr>
            <a:xfrm rot="1973302">
              <a:off x="4665925" y="4328190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32295C8-184E-4198-AFFF-D8996ACEFF0A}"/>
                </a:ext>
              </a:extLst>
            </p:cNvPr>
            <p:cNvSpPr/>
            <p:nvPr/>
          </p:nvSpPr>
          <p:spPr>
            <a:xfrm rot="1973302">
              <a:off x="4545404" y="3786323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8111320-9241-4801-9942-A70257F7E4DA}"/>
                </a:ext>
              </a:extLst>
            </p:cNvPr>
            <p:cNvSpPr/>
            <p:nvPr/>
          </p:nvSpPr>
          <p:spPr>
            <a:xfrm rot="1973302">
              <a:off x="4389556" y="2257766"/>
              <a:ext cx="121089" cy="121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877A511-9E74-48C4-9653-02878D43406A}"/>
                </a:ext>
              </a:extLst>
            </p:cNvPr>
            <p:cNvSpPr/>
            <p:nvPr/>
          </p:nvSpPr>
          <p:spPr>
            <a:xfrm rot="1973302">
              <a:off x="4396258" y="2635712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D6AB9AD-DD40-4F64-835D-DA4BA7D47826}"/>
                </a:ext>
              </a:extLst>
            </p:cNvPr>
            <p:cNvSpPr/>
            <p:nvPr/>
          </p:nvSpPr>
          <p:spPr>
            <a:xfrm rot="1973302">
              <a:off x="4468972" y="2460460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F0A37B4-C594-4A2A-B8D9-6463D11840E9}"/>
                </a:ext>
              </a:extLst>
            </p:cNvPr>
            <p:cNvSpPr/>
            <p:nvPr/>
          </p:nvSpPr>
          <p:spPr>
            <a:xfrm rot="1973302">
              <a:off x="4458193" y="2787346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0AC22B5-0204-472D-B27A-9AA3F13256FF}"/>
                </a:ext>
              </a:extLst>
            </p:cNvPr>
            <p:cNvSpPr/>
            <p:nvPr/>
          </p:nvSpPr>
          <p:spPr>
            <a:xfrm rot="1973302">
              <a:off x="4467441" y="4888963"/>
              <a:ext cx="60544" cy="605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7E1B3CA9-60E6-4A79-8374-5AD19FF50CAC}"/>
                </a:ext>
              </a:extLst>
            </p:cNvPr>
            <p:cNvSpPr/>
            <p:nvPr/>
          </p:nvSpPr>
          <p:spPr>
            <a:xfrm rot="1973302">
              <a:off x="4469896" y="5032048"/>
              <a:ext cx="98612" cy="98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4" name="그룹 5">
            <a:extLst>
              <a:ext uri="{FF2B5EF4-FFF2-40B4-BE49-F238E27FC236}">
                <a16:creationId xmlns:a16="http://schemas.microsoft.com/office/drawing/2014/main" id="{E85332CF-E0F0-4C6D-A536-5E6FB9432636}"/>
              </a:ext>
            </a:extLst>
          </p:cNvPr>
          <p:cNvGrpSpPr/>
          <p:nvPr/>
        </p:nvGrpSpPr>
        <p:grpSpPr>
          <a:xfrm>
            <a:off x="6812441" y="2588798"/>
            <a:ext cx="296688" cy="2249696"/>
            <a:chOff x="4389556" y="3149911"/>
            <a:chExt cx="296688" cy="2249696"/>
          </a:xfrm>
          <a:solidFill>
            <a:schemeClr val="accent1"/>
          </a:solidFill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BBA85845-F758-4D40-BE06-2E0DACA56EF5}"/>
                </a:ext>
              </a:extLst>
            </p:cNvPr>
            <p:cNvSpPr/>
            <p:nvPr/>
          </p:nvSpPr>
          <p:spPr>
            <a:xfrm rot="1973302">
              <a:off x="4474413" y="4523861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1916BC8-2C4B-446A-9845-33DE1E3E9001}"/>
                </a:ext>
              </a:extLst>
            </p:cNvPr>
            <p:cNvSpPr/>
            <p:nvPr/>
          </p:nvSpPr>
          <p:spPr>
            <a:xfrm rot="1973302">
              <a:off x="4484511" y="395685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02A8BBC-EC44-429D-BD77-02C0F95CD33E}"/>
                </a:ext>
              </a:extLst>
            </p:cNvPr>
            <p:cNvSpPr/>
            <p:nvPr/>
          </p:nvSpPr>
          <p:spPr>
            <a:xfrm rot="1973302">
              <a:off x="4389556" y="3149911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60D007CE-0E0C-4315-BA47-F82B4A1812BB}"/>
                </a:ext>
              </a:extLst>
            </p:cNvPr>
            <p:cNvSpPr/>
            <p:nvPr/>
          </p:nvSpPr>
          <p:spPr>
            <a:xfrm rot="1973302">
              <a:off x="4396258" y="3527857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14B067D-C5B9-4403-9E17-1497FCAEB72F}"/>
                </a:ext>
              </a:extLst>
            </p:cNvPr>
            <p:cNvSpPr/>
            <p:nvPr/>
          </p:nvSpPr>
          <p:spPr>
            <a:xfrm rot="1973302">
              <a:off x="4468972" y="3352605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F21506C-753F-4273-B241-458C0FC3DE7F}"/>
                </a:ext>
              </a:extLst>
            </p:cNvPr>
            <p:cNvSpPr/>
            <p:nvPr/>
          </p:nvSpPr>
          <p:spPr>
            <a:xfrm rot="1973302">
              <a:off x="4514918" y="5339063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CFA340C-9DE5-47C7-9345-65245D540EFF}"/>
                </a:ext>
              </a:extLst>
            </p:cNvPr>
            <p:cNvSpPr/>
            <p:nvPr/>
          </p:nvSpPr>
          <p:spPr>
            <a:xfrm rot="1973302">
              <a:off x="4587632" y="5163811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그룹 3">
            <a:extLst>
              <a:ext uri="{FF2B5EF4-FFF2-40B4-BE49-F238E27FC236}">
                <a16:creationId xmlns:a16="http://schemas.microsoft.com/office/drawing/2014/main" id="{9906F7AF-8C27-45D7-97EA-920E0F2E5BD8}"/>
              </a:ext>
            </a:extLst>
          </p:cNvPr>
          <p:cNvGrpSpPr/>
          <p:nvPr/>
        </p:nvGrpSpPr>
        <p:grpSpPr>
          <a:xfrm>
            <a:off x="6981834" y="2333748"/>
            <a:ext cx="228322" cy="2644261"/>
            <a:chOff x="4570969" y="2799800"/>
            <a:chExt cx="228321" cy="2644260"/>
          </a:xfrm>
          <a:solidFill>
            <a:schemeClr val="accent3"/>
          </a:solidFill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41B018D-F981-4452-A8B5-BF6363822092}"/>
                </a:ext>
              </a:extLst>
            </p:cNvPr>
            <p:cNvSpPr/>
            <p:nvPr/>
          </p:nvSpPr>
          <p:spPr>
            <a:xfrm rot="1973302">
              <a:off x="4570969" y="2958980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BBE49CD-3081-4D31-BB42-B12682E1ED4E}"/>
                </a:ext>
              </a:extLst>
            </p:cNvPr>
            <p:cNvSpPr/>
            <p:nvPr/>
          </p:nvSpPr>
          <p:spPr>
            <a:xfrm rot="1973302">
              <a:off x="4626042" y="2799800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1162AD4-C963-4AE6-9D3E-3598DA486727}"/>
                </a:ext>
              </a:extLst>
            </p:cNvPr>
            <p:cNvSpPr/>
            <p:nvPr/>
          </p:nvSpPr>
          <p:spPr>
            <a:xfrm rot="1973302">
              <a:off x="4650384" y="3169694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3CDE948-9D6C-4193-87CE-0952ACF7426D}"/>
                </a:ext>
              </a:extLst>
            </p:cNvPr>
            <p:cNvSpPr/>
            <p:nvPr/>
          </p:nvSpPr>
          <p:spPr>
            <a:xfrm rot="1973302">
              <a:off x="4670756" y="3421478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69F17D8-282B-4DE8-8911-6A76A0545854}"/>
                </a:ext>
              </a:extLst>
            </p:cNvPr>
            <p:cNvSpPr/>
            <p:nvPr/>
          </p:nvSpPr>
          <p:spPr>
            <a:xfrm rot="1973302">
              <a:off x="4634218" y="4710686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A97779A-2CAE-47C9-B279-3EE618CB6941}"/>
                </a:ext>
              </a:extLst>
            </p:cNvPr>
            <p:cNvSpPr/>
            <p:nvPr/>
          </p:nvSpPr>
          <p:spPr>
            <a:xfrm rot="1973302">
              <a:off x="4623362" y="3646773"/>
              <a:ext cx="163508" cy="1635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7B7F183-F899-49C1-9805-A2729192370F}"/>
                </a:ext>
              </a:extLst>
            </p:cNvPr>
            <p:cNvSpPr/>
            <p:nvPr/>
          </p:nvSpPr>
          <p:spPr>
            <a:xfrm rot="1973302">
              <a:off x="4579340" y="4916125"/>
              <a:ext cx="121089" cy="1210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EFC0284-7A22-4728-A673-7778C94027E2}"/>
                </a:ext>
              </a:extLst>
            </p:cNvPr>
            <p:cNvSpPr/>
            <p:nvPr/>
          </p:nvSpPr>
          <p:spPr>
            <a:xfrm rot="1973302">
              <a:off x="4700678" y="5242217"/>
              <a:ext cx="98612" cy="986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81C7D73F-9D12-42E0-B9CA-EFB49044A24D}"/>
                </a:ext>
              </a:extLst>
            </p:cNvPr>
            <p:cNvSpPr/>
            <p:nvPr/>
          </p:nvSpPr>
          <p:spPr>
            <a:xfrm rot="1973302">
              <a:off x="4621611" y="5383516"/>
              <a:ext cx="60544" cy="605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6AC8E833-E348-4FFE-873D-5E6E0AFC62B9}"/>
              </a:ext>
            </a:extLst>
          </p:cNvPr>
          <p:cNvSpPr/>
          <p:nvPr/>
        </p:nvSpPr>
        <p:spPr>
          <a:xfrm>
            <a:off x="8277206" y="3736432"/>
            <a:ext cx="589063" cy="589063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7D1C66F-A3B1-49CB-BD9E-207988EF79C3}"/>
              </a:ext>
            </a:extLst>
          </p:cNvPr>
          <p:cNvSpPr txBox="1"/>
          <p:nvPr/>
        </p:nvSpPr>
        <p:spPr>
          <a:xfrm>
            <a:off x="8965047" y="3830920"/>
            <a:ext cx="3188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процедурная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4712324-A748-4A2C-9314-83F89ED77668}"/>
              </a:ext>
            </a:extLst>
          </p:cNvPr>
          <p:cNvSpPr/>
          <p:nvPr/>
        </p:nvSpPr>
        <p:spPr>
          <a:xfrm>
            <a:off x="8277206" y="4388946"/>
            <a:ext cx="589063" cy="589063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F9094B4-301D-4005-991C-249655BF60CB}"/>
              </a:ext>
            </a:extLst>
          </p:cNvPr>
          <p:cNvSpPr txBox="1"/>
          <p:nvPr/>
        </p:nvSpPr>
        <p:spPr>
          <a:xfrm>
            <a:off x="8965047" y="4524316"/>
            <a:ext cx="3188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интеракционная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3AA17050-92EE-404B-876F-75D2F0D7C888}"/>
              </a:ext>
            </a:extLst>
          </p:cNvPr>
          <p:cNvSpPr/>
          <p:nvPr/>
        </p:nvSpPr>
        <p:spPr>
          <a:xfrm>
            <a:off x="8284387" y="5085010"/>
            <a:ext cx="589063" cy="58906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2143BA1-B61A-4088-A613-447FE9997151}"/>
              </a:ext>
            </a:extLst>
          </p:cNvPr>
          <p:cNvSpPr txBox="1"/>
          <p:nvPr/>
        </p:nvSpPr>
        <p:spPr>
          <a:xfrm>
            <a:off x="9003724" y="5230182"/>
            <a:ext cx="3188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распределительная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1A9C265-35D1-4A1B-A186-0AAD915A71FF}"/>
              </a:ext>
            </a:extLst>
          </p:cNvPr>
          <p:cNvSpPr txBox="1"/>
          <p:nvPr/>
        </p:nvSpPr>
        <p:spPr>
          <a:xfrm>
            <a:off x="563358" y="1268131"/>
            <a:ext cx="3001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07BBEEB-735C-46FD-8BB3-7FA3C5FD6C98}"/>
              </a:ext>
            </a:extLst>
          </p:cNvPr>
          <p:cNvSpPr txBox="1"/>
          <p:nvPr/>
        </p:nvSpPr>
        <p:spPr>
          <a:xfrm>
            <a:off x="396509" y="1323991"/>
            <a:ext cx="3734699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Справедливость в большой степени служит критерием оценки моральной ответственности за событие</a:t>
            </a:r>
            <a:endParaRPr lang="ko-KR" alt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69C2335B-CB30-4BAA-8941-9753AFEC50F4}"/>
              </a:ext>
            </a:extLst>
          </p:cNvPr>
          <p:cNvSpPr/>
          <p:nvPr/>
        </p:nvSpPr>
        <p:spPr>
          <a:xfrm>
            <a:off x="6295298" y="5147866"/>
            <a:ext cx="1296000" cy="180021"/>
          </a:xfrm>
          <a:prstGeom prst="ellipse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pic>
        <p:nvPicPr>
          <p:cNvPr id="19458" name="Picture 2" descr="http://nagualspb.ru/wp-content/uploads/2020/08/9135838_xl-e14915798219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7" y="3339876"/>
            <a:ext cx="4874765" cy="323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Минус 93"/>
          <p:cNvSpPr/>
          <p:nvPr/>
        </p:nvSpPr>
        <p:spPr>
          <a:xfrm>
            <a:off x="3560837" y="741153"/>
            <a:ext cx="8858621" cy="20176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474896" y="132420"/>
            <a:ext cx="7452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важно и пациенту и сотруднику?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783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6" t="24469" r="13871"/>
          <a:stretch/>
        </p:blipFill>
        <p:spPr>
          <a:xfrm>
            <a:off x="8162223" y="1333699"/>
            <a:ext cx="3654046" cy="535254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61" y="4109987"/>
            <a:ext cx="3508263" cy="25762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7" b="26676"/>
          <a:stretch/>
        </p:blipFill>
        <p:spPr>
          <a:xfrm>
            <a:off x="3974915" y="4109986"/>
            <a:ext cx="3629362" cy="2576257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2" y="1333699"/>
            <a:ext cx="3508262" cy="269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354" y="1247359"/>
            <a:ext cx="3994484" cy="278204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>
            <a:off x="4442526" y="132420"/>
            <a:ext cx="7557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Тарбагатайская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ЦРБ»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Минус 9"/>
          <p:cNvSpPr/>
          <p:nvPr/>
        </p:nvSpPr>
        <p:spPr>
          <a:xfrm>
            <a:off x="3560837" y="741153"/>
            <a:ext cx="8858621" cy="20176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91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2526" y="132420"/>
            <a:ext cx="7557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Тарбагатайская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ЦРБ» в цифрах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инус 4"/>
          <p:cNvSpPr/>
          <p:nvPr/>
        </p:nvSpPr>
        <p:spPr>
          <a:xfrm>
            <a:off x="3560837" y="741153"/>
            <a:ext cx="8858621" cy="20176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" t="11196" r="7170" b="9434"/>
          <a:stretch/>
        </p:blipFill>
        <p:spPr>
          <a:xfrm>
            <a:off x="3560837" y="2103929"/>
            <a:ext cx="4515014" cy="3163986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7" name="TextBox 6"/>
          <p:cNvSpPr txBox="1"/>
          <p:nvPr/>
        </p:nvSpPr>
        <p:spPr>
          <a:xfrm>
            <a:off x="8367165" y="1362042"/>
            <a:ext cx="3404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Спортивные мероприятия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19564" y="5556353"/>
            <a:ext cx="340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70C0"/>
                </a:solidFill>
                <a:latin typeface="Arial Narrow" pitchFamily="34" charset="0"/>
              </a:rPr>
              <a:t>Квесты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" name="7-конечная звезда 8"/>
          <p:cNvSpPr/>
          <p:nvPr/>
        </p:nvSpPr>
        <p:spPr>
          <a:xfrm>
            <a:off x="11057769" y="2103929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23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73358" y="1068262"/>
            <a:ext cx="4280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Марафоны стройности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2442" y="5310131"/>
            <a:ext cx="28129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Музыкальные конкурсы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0124" y="3691642"/>
            <a:ext cx="23185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Театральные постановки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2442" y="788432"/>
            <a:ext cx="340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Конкурсы рецептов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39994" y="4047833"/>
            <a:ext cx="2617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Спортивный инвентарь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86130" y="5739603"/>
            <a:ext cx="6255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Культурно-массовые мероприятия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30490" y="2872249"/>
            <a:ext cx="340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Конкурсы рисунков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569" y="1773438"/>
            <a:ext cx="34040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Комната психологической разгрузки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" name="7-конечная звезда 17"/>
          <p:cNvSpPr/>
          <p:nvPr/>
        </p:nvSpPr>
        <p:spPr>
          <a:xfrm>
            <a:off x="8800088" y="5848740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36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9" name="7-конечная звезда 18"/>
          <p:cNvSpPr/>
          <p:nvPr/>
        </p:nvSpPr>
        <p:spPr>
          <a:xfrm>
            <a:off x="7934242" y="1091561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 Narrow" pitchFamily="34" charset="0"/>
              </a:rPr>
              <a:t>7</a:t>
            </a:r>
          </a:p>
        </p:txBody>
      </p:sp>
      <p:sp>
        <p:nvSpPr>
          <p:cNvPr id="20" name="7-конечная звезда 19"/>
          <p:cNvSpPr/>
          <p:nvPr/>
        </p:nvSpPr>
        <p:spPr>
          <a:xfrm>
            <a:off x="2468074" y="5848740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4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1" name="7-конечная звезда 20"/>
          <p:cNvSpPr/>
          <p:nvPr/>
        </p:nvSpPr>
        <p:spPr>
          <a:xfrm>
            <a:off x="10948528" y="4418287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5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2" name="7-конечная звезда 21"/>
          <p:cNvSpPr/>
          <p:nvPr/>
        </p:nvSpPr>
        <p:spPr>
          <a:xfrm>
            <a:off x="10905370" y="5739603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7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3" name="7-конечная звезда 22"/>
          <p:cNvSpPr/>
          <p:nvPr/>
        </p:nvSpPr>
        <p:spPr>
          <a:xfrm>
            <a:off x="3233278" y="1091561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2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4" name="7-конечная звезда 23"/>
          <p:cNvSpPr/>
          <p:nvPr/>
        </p:nvSpPr>
        <p:spPr>
          <a:xfrm>
            <a:off x="182239" y="4401453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5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5" name="7-конечная звезда 24"/>
          <p:cNvSpPr/>
          <p:nvPr/>
        </p:nvSpPr>
        <p:spPr>
          <a:xfrm>
            <a:off x="209212" y="1373207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1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6" name="7-конечная звезда 25"/>
          <p:cNvSpPr/>
          <p:nvPr/>
        </p:nvSpPr>
        <p:spPr>
          <a:xfrm>
            <a:off x="8290793" y="3237303"/>
            <a:ext cx="865846" cy="908678"/>
          </a:xfrm>
          <a:prstGeom prst="star7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 Narrow" pitchFamily="34" charset="0"/>
              </a:rPr>
              <a:t>12</a:t>
            </a:r>
            <a:endParaRPr lang="ru-RU" b="1" dirty="0">
              <a:solidFill>
                <a:srgbClr val="0070C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203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2526" y="132420"/>
            <a:ext cx="7557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Тарбагатайская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ЦРБ» в цифрах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инус 4"/>
          <p:cNvSpPr/>
          <p:nvPr/>
        </p:nvSpPr>
        <p:spPr>
          <a:xfrm>
            <a:off x="3560837" y="741153"/>
            <a:ext cx="8858621" cy="20176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" t="11196" r="7170" b="9434"/>
          <a:stretch/>
        </p:blipFill>
        <p:spPr>
          <a:xfrm>
            <a:off x="3560837" y="2103929"/>
            <a:ext cx="4515014" cy="3163986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7" name="TextBox 6"/>
          <p:cNvSpPr txBox="1"/>
          <p:nvPr/>
        </p:nvSpPr>
        <p:spPr>
          <a:xfrm>
            <a:off x="8399700" y="1167833"/>
            <a:ext cx="34040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Лучшая организация в освоении цифрового контура 2024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65220" y="4742462"/>
            <a:ext cx="34040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 Narrow" pitchFamily="34" charset="0"/>
              </a:rPr>
              <a:t>I </a:t>
            </a:r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место в Конкурсе «Управление запасами»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73358" y="1068262"/>
            <a:ext cx="4280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 Narrow" pitchFamily="34" charset="0"/>
              </a:rPr>
              <a:t>Снижение смертности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2442" y="4921713"/>
            <a:ext cx="28129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 Narrow" pitchFamily="34" charset="0"/>
              </a:rPr>
              <a:t>I </a:t>
            </a:r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место в Конкурсе рецептов ПП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2442" y="788432"/>
            <a:ext cx="34040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Лучшая финансовая политика в системе ОМС 2023 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64658" y="3781538"/>
            <a:ext cx="3074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Цифровой ФАП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86129" y="5602519"/>
            <a:ext cx="62551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 Narrow" pitchFamily="34" charset="0"/>
              </a:rPr>
              <a:t>II</a:t>
            </a:r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 место в Конкурсе корпоративных программ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832" y="2691326"/>
            <a:ext cx="329463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Лучшая МО по организации </a:t>
            </a:r>
            <a:r>
              <a:rPr lang="ru-RU" sz="3200" dirty="0" err="1" smtClean="0">
                <a:solidFill>
                  <a:srgbClr val="0070C0"/>
                </a:solidFill>
                <a:latin typeface="Arial Narrow" pitchFamily="34" charset="0"/>
              </a:rPr>
              <a:t>проф.мероприятий</a:t>
            </a:r>
            <a:r>
              <a:rPr lang="ru-RU" sz="3200" dirty="0" smtClean="0">
                <a:solidFill>
                  <a:srgbClr val="0070C0"/>
                </a:solidFill>
                <a:latin typeface="Arial Narrow" pitchFamily="34" charset="0"/>
              </a:rPr>
              <a:t> 2024</a:t>
            </a:r>
            <a:endParaRPr lang="ru-RU" sz="3200" b="1" i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308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65762" y="190901"/>
            <a:ext cx="3407342" cy="8299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Будь собой</a:t>
            </a:r>
            <a:endParaRPr lang="ru-RU" sz="36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7652" name="Picture 4" descr="https://avatars.mds.yandex.net/get-entity_search/4785917/923582656/S600xU_2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0" r="12927"/>
          <a:stretch/>
        </p:blipFill>
        <p:spPr bwMode="auto">
          <a:xfrm>
            <a:off x="171450" y="1809548"/>
            <a:ext cx="5920740" cy="481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https://avatars.mds.yandex.net/get-entity_search/134429/849432524/S600xU_2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546" y="346509"/>
            <a:ext cx="5657617" cy="627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5657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2243</TotalTime>
  <Words>961</Words>
  <Application>Microsoft Office PowerPoint</Application>
  <PresentationFormat>Широкоэкранный</PresentationFormat>
  <Paragraphs>127</Paragraphs>
  <Slides>21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맑은 고딕</vt:lpstr>
      <vt:lpstr>Arial</vt:lpstr>
      <vt:lpstr>Arial Narrow</vt:lpstr>
      <vt:lpstr>Calibri</vt:lpstr>
      <vt:lpstr>Calibri Light</vt:lpstr>
      <vt:lpstr>Times New Roman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304</dc:creator>
  <cp:lastModifiedBy>Программист</cp:lastModifiedBy>
  <cp:revision>128</cp:revision>
  <dcterms:created xsi:type="dcterms:W3CDTF">2021-12-30T03:44:24Z</dcterms:created>
  <dcterms:modified xsi:type="dcterms:W3CDTF">2025-07-09T12:34:05Z</dcterms:modified>
</cp:coreProperties>
</file>